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9" r:id="rId3"/>
    <p:sldId id="260" r:id="rId4"/>
    <p:sldId id="258" r:id="rId5"/>
    <p:sldId id="257" r:id="rId6"/>
    <p:sldId id="263" r:id="rId7"/>
    <p:sldId id="261" r:id="rId8"/>
    <p:sldId id="262" r:id="rId9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D973"/>
    <a:srgbClr val="53C5A7"/>
    <a:srgbClr val="21091F"/>
    <a:srgbClr val="8C50AE"/>
    <a:srgbClr val="7173D1"/>
    <a:srgbClr val="528BBE"/>
    <a:srgbClr val="3A9666"/>
    <a:srgbClr val="A0207E"/>
    <a:srgbClr val="061B24"/>
    <a:srgbClr val="6A33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>
        <p:scale>
          <a:sx n="33" d="100"/>
          <a:sy n="33" d="100"/>
        </p:scale>
        <p:origin x="148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17" Type="http://schemas.microsoft.com/office/2007/relationships/hdphoto" Target="../media/hdphoto4.wdp"/><Relationship Id="rId2" Type="http://schemas.openxmlformats.org/officeDocument/2006/relationships/image" Target="../media/image2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image" Target="../media/image5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62072B8-A34C-722A-6A86-79B5A5F9E41C}"/>
              </a:ext>
            </a:extLst>
          </p:cNvPr>
          <p:cNvGrpSpPr/>
          <p:nvPr/>
        </p:nvGrpSpPr>
        <p:grpSpPr>
          <a:xfrm>
            <a:off x="297362" y="319148"/>
            <a:ext cx="3067664" cy="3067664"/>
            <a:chOff x="297362" y="319148"/>
            <a:chExt cx="3067664" cy="306766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E3DF90F-D0A1-075B-8F79-DC895B4E8BE2}"/>
                </a:ext>
              </a:extLst>
            </p:cNvPr>
            <p:cNvSpPr/>
            <p:nvPr/>
          </p:nvSpPr>
          <p:spPr>
            <a:xfrm>
              <a:off x="297362" y="319148"/>
              <a:ext cx="3067664" cy="3067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50" name="Picture 2" descr="QR code - Wikipedia">
              <a:extLst>
                <a:ext uri="{FF2B5EF4-FFF2-40B4-BE49-F238E27FC236}">
                  <a16:creationId xmlns:a16="http://schemas.microsoft.com/office/drawing/2014/main" id="{67EE395D-B089-26AE-9368-28C58ABEF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55" y="321542"/>
              <a:ext cx="3062878" cy="3062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36990DA9-9CD1-D606-F722-CA50A4C81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8227" y="462557"/>
              <a:ext cx="2745934" cy="2787539"/>
            </a:xfrm>
            <a:prstGeom prst="rect">
              <a:avLst/>
            </a:prstGeom>
          </p:spPr>
        </p:pic>
      </p:grpSp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pic>
        <p:nvPicPr>
          <p:cNvPr id="2746" name="Picture 2745">
            <a:extLst>
              <a:ext uri="{FF2B5EF4-FFF2-40B4-BE49-F238E27FC236}">
                <a16:creationId xmlns:a16="http://schemas.microsoft.com/office/drawing/2014/main" id="{60149F52-A45D-398E-CD77-F0E08043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3251">
            <a:off x="8200065" y="6372723"/>
            <a:ext cx="6591038" cy="8940149"/>
          </a:xfrm>
          <a:prstGeom prst="rect">
            <a:avLst/>
          </a:prstGeom>
        </p:spPr>
      </p:pic>
      <p:pic>
        <p:nvPicPr>
          <p:cNvPr id="2747" name="Picture 2746">
            <a:extLst>
              <a:ext uri="{FF2B5EF4-FFF2-40B4-BE49-F238E27FC236}">
                <a16:creationId xmlns:a16="http://schemas.microsoft.com/office/drawing/2014/main" id="{6B85A7F0-4073-0F25-9495-DAC98E1619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145" t="12993" r="36975" b="14866"/>
          <a:stretch/>
        </p:blipFill>
        <p:spPr>
          <a:xfrm>
            <a:off x="6936850" y="9889443"/>
            <a:ext cx="2601045" cy="2601045"/>
          </a:xfrm>
          <a:custGeom>
            <a:avLst/>
            <a:gdLst>
              <a:gd name="connsiteX0" fmla="*/ 1441104 w 2882208"/>
              <a:gd name="connsiteY0" fmla="*/ 0 h 2882208"/>
              <a:gd name="connsiteX1" fmla="*/ 2882208 w 2882208"/>
              <a:gd name="connsiteY1" fmla="*/ 1441104 h 2882208"/>
              <a:gd name="connsiteX2" fmla="*/ 1441104 w 2882208"/>
              <a:gd name="connsiteY2" fmla="*/ 2882208 h 2882208"/>
              <a:gd name="connsiteX3" fmla="*/ 0 w 2882208"/>
              <a:gd name="connsiteY3" fmla="*/ 1441104 h 2882208"/>
              <a:gd name="connsiteX4" fmla="*/ 1441104 w 2882208"/>
              <a:gd name="connsiteY4" fmla="*/ 0 h 288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208" h="2882208">
                <a:moveTo>
                  <a:pt x="1441104" y="0"/>
                </a:moveTo>
                <a:cubicBezTo>
                  <a:pt x="2237004" y="0"/>
                  <a:pt x="2882208" y="645204"/>
                  <a:pt x="2882208" y="1441104"/>
                </a:cubicBezTo>
                <a:cubicBezTo>
                  <a:pt x="2882208" y="2237004"/>
                  <a:pt x="2237004" y="2882208"/>
                  <a:pt x="1441104" y="2882208"/>
                </a:cubicBezTo>
                <a:cubicBezTo>
                  <a:pt x="645204" y="2882208"/>
                  <a:pt x="0" y="2237004"/>
                  <a:pt x="0" y="1441104"/>
                </a:cubicBezTo>
                <a:cubicBezTo>
                  <a:pt x="0" y="645204"/>
                  <a:pt x="645204" y="0"/>
                  <a:pt x="1441104" y="0"/>
                </a:cubicBezTo>
                <a:close/>
              </a:path>
            </a:pathLst>
          </a:custGeom>
        </p:spPr>
      </p:pic>
      <p:pic>
        <p:nvPicPr>
          <p:cNvPr id="2748" name="Picture 2747">
            <a:extLst>
              <a:ext uri="{FF2B5EF4-FFF2-40B4-BE49-F238E27FC236}">
                <a16:creationId xmlns:a16="http://schemas.microsoft.com/office/drawing/2014/main" id="{55E2F113-F20D-1DD3-9475-715C13C2A8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482" r="68413" b="16919"/>
          <a:stretch/>
        </p:blipFill>
        <p:spPr>
          <a:xfrm>
            <a:off x="6935772" y="6746082"/>
            <a:ext cx="2596609" cy="2601045"/>
          </a:xfrm>
          <a:custGeom>
            <a:avLst/>
            <a:gdLst>
              <a:gd name="connsiteX0" fmla="*/ 851680 w 1706276"/>
              <a:gd name="connsiteY0" fmla="*/ 0 h 1709192"/>
              <a:gd name="connsiteX1" fmla="*/ 1706276 w 1706276"/>
              <a:gd name="connsiteY1" fmla="*/ 854596 h 1709192"/>
              <a:gd name="connsiteX2" fmla="*/ 851680 w 1706276"/>
              <a:gd name="connsiteY2" fmla="*/ 1709192 h 1709192"/>
              <a:gd name="connsiteX3" fmla="*/ 1496 w 1706276"/>
              <a:gd name="connsiteY3" fmla="*/ 941973 h 1709192"/>
              <a:gd name="connsiteX4" fmla="*/ 0 w 1706276"/>
              <a:gd name="connsiteY4" fmla="*/ 912343 h 1709192"/>
              <a:gd name="connsiteX5" fmla="*/ 0 w 1706276"/>
              <a:gd name="connsiteY5" fmla="*/ 796849 h 1709192"/>
              <a:gd name="connsiteX6" fmla="*/ 1496 w 1706276"/>
              <a:gd name="connsiteY6" fmla="*/ 767219 h 1709192"/>
              <a:gd name="connsiteX7" fmla="*/ 851680 w 1706276"/>
              <a:gd name="connsiteY7" fmla="*/ 0 h 170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276" h="1709192">
                <a:moveTo>
                  <a:pt x="851680" y="0"/>
                </a:moveTo>
                <a:cubicBezTo>
                  <a:pt x="1323660" y="0"/>
                  <a:pt x="1706276" y="382616"/>
                  <a:pt x="1706276" y="854596"/>
                </a:cubicBezTo>
                <a:cubicBezTo>
                  <a:pt x="1706276" y="1326576"/>
                  <a:pt x="1323660" y="1709192"/>
                  <a:pt x="851680" y="1709192"/>
                </a:cubicBezTo>
                <a:cubicBezTo>
                  <a:pt x="409199" y="1709192"/>
                  <a:pt x="45260" y="1372908"/>
                  <a:pt x="1496" y="941973"/>
                </a:cubicBezTo>
                <a:lnTo>
                  <a:pt x="0" y="912343"/>
                </a:lnTo>
                <a:lnTo>
                  <a:pt x="0" y="796849"/>
                </a:lnTo>
                <a:lnTo>
                  <a:pt x="1496" y="767219"/>
                </a:lnTo>
                <a:cubicBezTo>
                  <a:pt x="45260" y="336284"/>
                  <a:pt x="409199" y="0"/>
                  <a:pt x="8516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0" name="Picture 3839" descr="A cartoon of a monster&#10;&#10;AI-generated content may be incorrect.">
            <a:extLst>
              <a:ext uri="{FF2B5EF4-FFF2-40B4-BE49-F238E27FC236}">
                <a16:creationId xmlns:a16="http://schemas.microsoft.com/office/drawing/2014/main" id="{4947DAA2-BF34-FBAC-7E38-00EB9EEC84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" t="107" r="6175" b="59"/>
          <a:stretch>
            <a:fillRect/>
          </a:stretch>
        </p:blipFill>
        <p:spPr>
          <a:xfrm>
            <a:off x="7230835" y="8645437"/>
            <a:ext cx="2074748" cy="2074748"/>
          </a:xfrm>
          <a:custGeom>
            <a:avLst/>
            <a:gdLst>
              <a:gd name="connsiteX0" fmla="*/ 1037374 w 2074748"/>
              <a:gd name="connsiteY0" fmla="*/ 0 h 2074748"/>
              <a:gd name="connsiteX1" fmla="*/ 2074748 w 2074748"/>
              <a:gd name="connsiteY1" fmla="*/ 1037374 h 2074748"/>
              <a:gd name="connsiteX2" fmla="*/ 1037374 w 2074748"/>
              <a:gd name="connsiteY2" fmla="*/ 2074748 h 2074748"/>
              <a:gd name="connsiteX3" fmla="*/ 0 w 2074748"/>
              <a:gd name="connsiteY3" fmla="*/ 1037374 h 2074748"/>
              <a:gd name="connsiteX4" fmla="*/ 1037374 w 2074748"/>
              <a:gd name="connsiteY4" fmla="*/ 0 h 207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4748" h="2074748">
                <a:moveTo>
                  <a:pt x="1037374" y="0"/>
                </a:moveTo>
                <a:cubicBezTo>
                  <a:pt x="1610300" y="0"/>
                  <a:pt x="2074748" y="464448"/>
                  <a:pt x="2074748" y="1037374"/>
                </a:cubicBezTo>
                <a:cubicBezTo>
                  <a:pt x="2074748" y="1610300"/>
                  <a:pt x="1610300" y="2074748"/>
                  <a:pt x="1037374" y="2074748"/>
                </a:cubicBezTo>
                <a:cubicBezTo>
                  <a:pt x="464448" y="2074748"/>
                  <a:pt x="0" y="1610300"/>
                  <a:pt x="0" y="1037374"/>
                </a:cubicBezTo>
                <a:cubicBezTo>
                  <a:pt x="0" y="464448"/>
                  <a:pt x="464448" y="0"/>
                  <a:pt x="1037374" y="0"/>
                </a:cubicBezTo>
                <a:close/>
              </a:path>
            </a:pathLst>
          </a:cu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50" name="TextBox 2249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3842" name="Group 3841">
            <a:extLst>
              <a:ext uri="{FF2B5EF4-FFF2-40B4-BE49-F238E27FC236}">
                <a16:creationId xmlns:a16="http://schemas.microsoft.com/office/drawing/2014/main" id="{0002670B-946F-B3B2-90D7-50171446603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7109036"/>
            <a:ext cx="10216452" cy="4179598"/>
            <a:chOff x="16297844" y="16489606"/>
            <a:chExt cx="10216452" cy="417959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6799DAF-30D0-C2C1-CF55-C1101309239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6489606"/>
              <a:ext cx="10216452" cy="4179598"/>
              <a:chOff x="16297844" y="16489606"/>
              <a:chExt cx="10216452" cy="417959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E724AB-9B5F-306D-FBD8-F519117E5F9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7047994"/>
                <a:ext cx="10216452" cy="3621210"/>
                <a:chOff x="16297844" y="15790694"/>
                <a:chExt cx="10216452" cy="3621210"/>
              </a:xfrm>
              <a:solidFill>
                <a:srgbClr val="289885"/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936353A-FD0F-AA21-DDA3-F241B237956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-4080000">
                  <a:off x="19557638" y="13196530"/>
                  <a:ext cx="3621210" cy="8809538"/>
                </a:xfrm>
                <a:custGeom>
                  <a:avLst/>
                  <a:gdLst>
                    <a:gd name="connsiteX0" fmla="*/ 3621210 w 3621210"/>
                    <a:gd name="connsiteY0" fmla="*/ 3733972 h 8809538"/>
                    <a:gd name="connsiteX1" fmla="*/ 3621210 w 3621210"/>
                    <a:gd name="connsiteY1" fmla="*/ 8717143 h 8809538"/>
                    <a:gd name="connsiteX2" fmla="*/ 3525532 w 3621210"/>
                    <a:gd name="connsiteY2" fmla="*/ 8809537 h 8809538"/>
                    <a:gd name="connsiteX3" fmla="*/ 3488552 w 3621210"/>
                    <a:gd name="connsiteY3" fmla="*/ 8809538 h 8809538"/>
                    <a:gd name="connsiteX4" fmla="*/ 0 w 3621210"/>
                    <a:gd name="connsiteY4" fmla="*/ 5197036 h 8809538"/>
                    <a:gd name="connsiteX5" fmla="*/ 0 w 3621210"/>
                    <a:gd name="connsiteY5" fmla="*/ 0 h 8809538"/>
                    <a:gd name="connsiteX6" fmla="*/ 15354 w 3621210"/>
                    <a:gd name="connsiteY6" fmla="*/ 0 h 880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1210" h="8809538">
                      <a:moveTo>
                        <a:pt x="3621210" y="3733972"/>
                      </a:moveTo>
                      <a:lnTo>
                        <a:pt x="3621210" y="8717143"/>
                      </a:lnTo>
                      <a:lnTo>
                        <a:pt x="3525532" y="8809537"/>
                      </a:lnTo>
                      <a:lnTo>
                        <a:pt x="3488552" y="8809538"/>
                      </a:lnTo>
                      <a:lnTo>
                        <a:pt x="0" y="5197036"/>
                      </a:lnTo>
                      <a:lnTo>
                        <a:pt x="0" y="0"/>
                      </a:lnTo>
                      <a:lnTo>
                        <a:pt x="153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49C5E68-6888-DE11-9641-5D236AF214FE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6297844" y="16552958"/>
                  <a:ext cx="10216452" cy="2160891"/>
                  <a:chOff x="16297844" y="16552958"/>
                  <a:chExt cx="10216452" cy="2160891"/>
                </a:xfrm>
                <a:grpFill/>
              </p:grpSpPr>
              <p:sp>
                <p:nvSpPr>
                  <p:cNvPr id="38" name="Rectangle: Rounded Corners 37">
                    <a:extLst>
                      <a:ext uri="{FF2B5EF4-FFF2-40B4-BE49-F238E27FC236}">
                        <a16:creationId xmlns:a16="http://schemas.microsoft.com/office/drawing/2014/main" id="{5CF0EE58-177B-41E5-1BBF-945B698C76C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23720813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346E615C-8DFF-402B-20F7-5A2B6687BD6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18888599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" name="Rectangle: Rounded Corners 39">
                    <a:extLst>
                      <a:ext uri="{FF2B5EF4-FFF2-40B4-BE49-F238E27FC236}">
                        <a16:creationId xmlns:a16="http://schemas.microsoft.com/office/drawing/2014/main" id="{31AE0B8C-FDC7-B008-0562-22877BEFA3A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23710119" y="13962203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018F3EC2-343C-248E-F698-634CE222A5A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18892175" y="13962204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69D6BDB-5C83-043A-E596-EEBBB39E19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520000" flipH="1">
                <a:off x="18281830" y="15135093"/>
                <a:ext cx="3824480" cy="6533505"/>
              </a:xfrm>
              <a:custGeom>
                <a:avLst/>
                <a:gdLst>
                  <a:gd name="connsiteX0" fmla="*/ 7965 w 3824480"/>
                  <a:gd name="connsiteY0" fmla="*/ 3801891 h 6533505"/>
                  <a:gd name="connsiteX1" fmla="*/ 1 w 3824480"/>
                  <a:gd name="connsiteY1" fmla="*/ 3841347 h 6533505"/>
                  <a:gd name="connsiteX2" fmla="*/ 1 w 3824480"/>
                  <a:gd name="connsiteY2" fmla="*/ 4169672 h 6533505"/>
                  <a:gd name="connsiteX3" fmla="*/ 13897 w 3824480"/>
                  <a:gd name="connsiteY3" fmla="*/ 4311695 h 6533505"/>
                  <a:gd name="connsiteX4" fmla="*/ 237934 w 3824480"/>
                  <a:gd name="connsiteY4" fmla="*/ 4827290 h 6533505"/>
                  <a:gd name="connsiteX5" fmla="*/ 1457006 w 3824480"/>
                  <a:gd name="connsiteY5" fmla="*/ 4610303 h 6533505"/>
                  <a:gd name="connsiteX6" fmla="*/ 1978705 w 3824480"/>
                  <a:gd name="connsiteY6" fmla="*/ 6505862 h 6533505"/>
                  <a:gd name="connsiteX7" fmla="*/ 3282401 w 3824480"/>
                  <a:gd name="connsiteY7" fmla="*/ 5900068 h 6533505"/>
                  <a:gd name="connsiteX8" fmla="*/ 3298984 w 3824480"/>
                  <a:gd name="connsiteY8" fmla="*/ 5886185 h 6533505"/>
                  <a:gd name="connsiteX9" fmla="*/ 3785541 w 3824480"/>
                  <a:gd name="connsiteY9" fmla="*/ 5382338 h 6533505"/>
                  <a:gd name="connsiteX10" fmla="*/ 3807218 w 3824480"/>
                  <a:gd name="connsiteY10" fmla="*/ 5348423 h 6533505"/>
                  <a:gd name="connsiteX11" fmla="*/ 3809424 w 3824480"/>
                  <a:gd name="connsiteY11" fmla="*/ 5335934 h 6533505"/>
                  <a:gd name="connsiteX12" fmla="*/ 3816514 w 3824480"/>
                  <a:gd name="connsiteY12" fmla="*/ 5325416 h 6533505"/>
                  <a:gd name="connsiteX13" fmla="*/ 3824480 w 3824480"/>
                  <a:gd name="connsiteY13" fmla="*/ 5285961 h 6533505"/>
                  <a:gd name="connsiteX14" fmla="*/ 3824480 w 3824480"/>
                  <a:gd name="connsiteY14" fmla="*/ 104451 h 6533505"/>
                  <a:gd name="connsiteX15" fmla="*/ 3723116 w 3824480"/>
                  <a:gd name="connsiteY15" fmla="*/ 3088 h 6533505"/>
                  <a:gd name="connsiteX16" fmla="*/ 3715739 w 3824480"/>
                  <a:gd name="connsiteY16" fmla="*/ 4577 h 6533505"/>
                  <a:gd name="connsiteX17" fmla="*/ 3704120 w 3824480"/>
                  <a:gd name="connsiteY17" fmla="*/ 0 h 6533505"/>
                  <a:gd name="connsiteX18" fmla="*/ 3632975 w 3824480"/>
                  <a:gd name="connsiteY18" fmla="*/ 30935 h 6533505"/>
                  <a:gd name="connsiteX19" fmla="*/ 33595 w 3824480"/>
                  <a:gd name="connsiteY19" fmla="*/ 3758201 h 6533505"/>
                  <a:gd name="connsiteX20" fmla="*/ 11917 w 3824480"/>
                  <a:gd name="connsiteY20" fmla="*/ 3792116 h 6533505"/>
                  <a:gd name="connsiteX21" fmla="*/ 10980 w 3824480"/>
                  <a:gd name="connsiteY21" fmla="*/ 3797421 h 653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24480" h="6533505">
                    <a:moveTo>
                      <a:pt x="7965" y="3801891"/>
                    </a:moveTo>
                    <a:cubicBezTo>
                      <a:pt x="2838" y="3814017"/>
                      <a:pt x="0" y="3827351"/>
                      <a:pt x="1" y="3841347"/>
                    </a:cubicBezTo>
                    <a:lnTo>
                      <a:pt x="1" y="4169672"/>
                    </a:lnTo>
                    <a:lnTo>
                      <a:pt x="13897" y="4311695"/>
                    </a:lnTo>
                    <a:cubicBezTo>
                      <a:pt x="36606" y="4574356"/>
                      <a:pt x="51824" y="4784134"/>
                      <a:pt x="237934" y="4827290"/>
                    </a:cubicBezTo>
                    <a:cubicBezTo>
                      <a:pt x="535709" y="4896339"/>
                      <a:pt x="1166877" y="4330539"/>
                      <a:pt x="1457006" y="4610303"/>
                    </a:cubicBezTo>
                    <a:cubicBezTo>
                      <a:pt x="1747135" y="4890066"/>
                      <a:pt x="1505970" y="6291579"/>
                      <a:pt x="1978705" y="6505862"/>
                    </a:cubicBezTo>
                    <a:cubicBezTo>
                      <a:pt x="2274165" y="6639789"/>
                      <a:pt x="2839596" y="6262663"/>
                      <a:pt x="3282401" y="5900068"/>
                    </a:cubicBezTo>
                    <a:lnTo>
                      <a:pt x="3298984" y="5886185"/>
                    </a:lnTo>
                    <a:lnTo>
                      <a:pt x="3785541" y="5382338"/>
                    </a:lnTo>
                    <a:cubicBezTo>
                      <a:pt x="3795262" y="5372271"/>
                      <a:pt x="3802485" y="5360709"/>
                      <a:pt x="3807218" y="5348423"/>
                    </a:cubicBezTo>
                    <a:lnTo>
                      <a:pt x="3809424" y="5335934"/>
                    </a:lnTo>
                    <a:lnTo>
                      <a:pt x="3816514" y="5325416"/>
                    </a:lnTo>
                    <a:cubicBezTo>
                      <a:pt x="3821644" y="5313291"/>
                      <a:pt x="3824479" y="5299956"/>
                      <a:pt x="3824480" y="5285961"/>
                    </a:cubicBezTo>
                    <a:lnTo>
                      <a:pt x="3824480" y="104451"/>
                    </a:lnTo>
                    <a:cubicBezTo>
                      <a:pt x="3824479" y="48470"/>
                      <a:pt x="3779098" y="3088"/>
                      <a:pt x="3723116" y="3088"/>
                    </a:cubicBezTo>
                    <a:lnTo>
                      <a:pt x="3715739" y="4577"/>
                    </a:lnTo>
                    <a:lnTo>
                      <a:pt x="3704120" y="0"/>
                    </a:lnTo>
                    <a:cubicBezTo>
                      <a:pt x="3678183" y="453"/>
                      <a:pt x="3652419" y="10801"/>
                      <a:pt x="3632975" y="30935"/>
                    </a:cubicBezTo>
                    <a:lnTo>
                      <a:pt x="33595" y="3758201"/>
                    </a:lnTo>
                    <a:cubicBezTo>
                      <a:pt x="23873" y="3768268"/>
                      <a:pt x="16651" y="3779831"/>
                      <a:pt x="11917" y="3792116"/>
                    </a:cubicBezTo>
                    <a:lnTo>
                      <a:pt x="10980" y="3797421"/>
                    </a:lnTo>
                    <a:close/>
                  </a:path>
                </a:pathLst>
              </a:custGeom>
              <a:solidFill>
                <a:srgbClr val="247E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FCB4885-7D2A-BA4B-422C-C26E0F8FAF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7781337"/>
              <a:ext cx="6091238" cy="2293066"/>
              <a:chOff x="18349912" y="16629734"/>
              <a:chExt cx="6091238" cy="229306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DB0E814F-131E-F0C6-4412-5427A29B46A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349912" y="16629734"/>
                <a:ext cx="6091238" cy="2159032"/>
                <a:chOff x="16297844" y="15790694"/>
                <a:chExt cx="10216452" cy="3621210"/>
              </a:xfrm>
              <a:solidFill>
                <a:srgbClr val="F8B906"/>
              </a:solidFill>
            </p:grpSpPr>
            <p:sp>
              <p:nvSpPr>
                <p:cNvPr id="2241" name="Freeform: Shape 2240">
                  <a:extLst>
                    <a:ext uri="{FF2B5EF4-FFF2-40B4-BE49-F238E27FC236}">
                      <a16:creationId xmlns:a16="http://schemas.microsoft.com/office/drawing/2014/main" id="{2E0E69E3-7822-A230-8D0A-BA1EDCC45AD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-4080000">
                  <a:off x="19557638" y="13196530"/>
                  <a:ext cx="3621210" cy="8809538"/>
                </a:xfrm>
                <a:custGeom>
                  <a:avLst/>
                  <a:gdLst>
                    <a:gd name="connsiteX0" fmla="*/ 3621210 w 3621210"/>
                    <a:gd name="connsiteY0" fmla="*/ 3733972 h 8809538"/>
                    <a:gd name="connsiteX1" fmla="*/ 3621210 w 3621210"/>
                    <a:gd name="connsiteY1" fmla="*/ 8717143 h 8809538"/>
                    <a:gd name="connsiteX2" fmla="*/ 3525532 w 3621210"/>
                    <a:gd name="connsiteY2" fmla="*/ 8809537 h 8809538"/>
                    <a:gd name="connsiteX3" fmla="*/ 3488552 w 3621210"/>
                    <a:gd name="connsiteY3" fmla="*/ 8809538 h 8809538"/>
                    <a:gd name="connsiteX4" fmla="*/ 0 w 3621210"/>
                    <a:gd name="connsiteY4" fmla="*/ 5197036 h 8809538"/>
                    <a:gd name="connsiteX5" fmla="*/ 0 w 3621210"/>
                    <a:gd name="connsiteY5" fmla="*/ 0 h 8809538"/>
                    <a:gd name="connsiteX6" fmla="*/ 15354 w 3621210"/>
                    <a:gd name="connsiteY6" fmla="*/ 0 h 880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1210" h="8809538">
                      <a:moveTo>
                        <a:pt x="3621210" y="3733972"/>
                      </a:moveTo>
                      <a:lnTo>
                        <a:pt x="3621210" y="8717143"/>
                      </a:lnTo>
                      <a:lnTo>
                        <a:pt x="3525532" y="8809537"/>
                      </a:lnTo>
                      <a:lnTo>
                        <a:pt x="3488552" y="8809538"/>
                      </a:lnTo>
                      <a:lnTo>
                        <a:pt x="0" y="5197036"/>
                      </a:lnTo>
                      <a:lnTo>
                        <a:pt x="0" y="0"/>
                      </a:lnTo>
                      <a:lnTo>
                        <a:pt x="153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243" name="Group 2242">
                  <a:extLst>
                    <a:ext uri="{FF2B5EF4-FFF2-40B4-BE49-F238E27FC236}">
                      <a16:creationId xmlns:a16="http://schemas.microsoft.com/office/drawing/2014/main" id="{10DCF004-B693-8C8F-E7D4-A832A461A05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6297844" y="16552958"/>
                  <a:ext cx="10216452" cy="2160891"/>
                  <a:chOff x="16297844" y="16552958"/>
                  <a:chExt cx="10216452" cy="2160891"/>
                </a:xfrm>
                <a:grpFill/>
              </p:grpSpPr>
              <p:sp>
                <p:nvSpPr>
                  <p:cNvPr id="2246" name="Rectangle: Rounded Corners 2245">
                    <a:extLst>
                      <a:ext uri="{FF2B5EF4-FFF2-40B4-BE49-F238E27FC236}">
                        <a16:creationId xmlns:a16="http://schemas.microsoft.com/office/drawing/2014/main" id="{5D543DDA-F4FD-D11C-AFB3-9A473CAFF02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23720813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7" name="Rectangle: Rounded Corners 2246">
                    <a:extLst>
                      <a:ext uri="{FF2B5EF4-FFF2-40B4-BE49-F238E27FC236}">
                        <a16:creationId xmlns:a16="http://schemas.microsoft.com/office/drawing/2014/main" id="{8B7CE329-4A99-43AC-10BE-3F5FACE0451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18888599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8" name="Rectangle: Rounded Corners 2247">
                    <a:extLst>
                      <a:ext uri="{FF2B5EF4-FFF2-40B4-BE49-F238E27FC236}">
                        <a16:creationId xmlns:a16="http://schemas.microsoft.com/office/drawing/2014/main" id="{F24C74EB-DE03-9750-DD61-BE29E02AB44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23710119" y="13962203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9" name="Rectangle: Rounded Corners 2248">
                    <a:extLst>
                      <a:ext uri="{FF2B5EF4-FFF2-40B4-BE49-F238E27FC236}">
                        <a16:creationId xmlns:a16="http://schemas.microsoft.com/office/drawing/2014/main" id="{6CBB0B21-5C99-7770-5A65-7C0038771D6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18892175" y="13962204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2D6B709-46D7-7275-BFC7-EED12010856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375187" y="18309426"/>
                <a:ext cx="6048038" cy="613374"/>
                <a:chOff x="18375187" y="18309426"/>
                <a:chExt cx="6048038" cy="613374"/>
              </a:xfrm>
              <a:solidFill>
                <a:srgbClr val="F2CE4C"/>
              </a:solidFill>
            </p:grpSpPr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F3167F7C-EC01-80B5-8C8B-7B4273AA313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859035" y="16790956"/>
                  <a:ext cx="45719" cy="30826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D4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8B617F4E-EBFE-15BC-DADD-80CDF2D8931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-4080000">
                  <a:off x="19889211" y="16800087"/>
                  <a:ext cx="45719" cy="30737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D4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0" name="Freeform: Shape 2239">
                  <a:extLst>
                    <a:ext uri="{FF2B5EF4-FFF2-40B4-BE49-F238E27FC236}">
                      <a16:creationId xmlns:a16="http://schemas.microsoft.com/office/drawing/2014/main" id="{742DC1AC-C603-BC59-1907-6FB50862EF7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312182" y="18899981"/>
                  <a:ext cx="159548" cy="22819"/>
                </a:xfrm>
                <a:custGeom>
                  <a:avLst/>
                  <a:gdLst>
                    <a:gd name="connsiteX0" fmla="*/ 0 w 190500"/>
                    <a:gd name="connsiteY0" fmla="*/ 88106 h 88106"/>
                    <a:gd name="connsiteX1" fmla="*/ 190500 w 190500"/>
                    <a:gd name="connsiteY1" fmla="*/ 0 h 88106"/>
                    <a:gd name="connsiteX0" fmla="*/ 304149 w 310642"/>
                    <a:gd name="connsiteY0" fmla="*/ 895349 h 895349"/>
                    <a:gd name="connsiteX1" fmla="*/ 6493 w 310642"/>
                    <a:gd name="connsiteY1" fmla="*/ 0 h 895349"/>
                    <a:gd name="connsiteX0" fmla="*/ 0 w 157162"/>
                    <a:gd name="connsiteY0" fmla="*/ 8477 h 16955"/>
                    <a:gd name="connsiteX1" fmla="*/ 157162 w 157162"/>
                    <a:gd name="connsiteY1" fmla="*/ 8478 h 16955"/>
                    <a:gd name="connsiteX0" fmla="*/ 0 w 152400"/>
                    <a:gd name="connsiteY0" fmla="*/ 9748 h 9972"/>
                    <a:gd name="connsiteX1" fmla="*/ 152400 w 152400"/>
                    <a:gd name="connsiteY1" fmla="*/ 224 h 9972"/>
                    <a:gd name="connsiteX0" fmla="*/ 0 w 10000"/>
                    <a:gd name="connsiteY0" fmla="*/ 9550 h 27772"/>
                    <a:gd name="connsiteX1" fmla="*/ 10000 w 10000"/>
                    <a:gd name="connsiteY1" fmla="*/ 0 h 27772"/>
                    <a:gd name="connsiteX0" fmla="*/ 0 w 10000"/>
                    <a:gd name="connsiteY0" fmla="*/ 9550 h 30075"/>
                    <a:gd name="connsiteX1" fmla="*/ 10000 w 10000"/>
                    <a:gd name="connsiteY1" fmla="*/ 0 h 30075"/>
                    <a:gd name="connsiteX0" fmla="*/ 0 w 10469"/>
                    <a:gd name="connsiteY0" fmla="*/ 2386 h 26269"/>
                    <a:gd name="connsiteX1" fmla="*/ 10469 w 10469"/>
                    <a:gd name="connsiteY1" fmla="*/ 0 h 26269"/>
                    <a:gd name="connsiteX0" fmla="*/ 0 w 10469"/>
                    <a:gd name="connsiteY0" fmla="*/ 2386 h 29924"/>
                    <a:gd name="connsiteX1" fmla="*/ 10469 w 10469"/>
                    <a:gd name="connsiteY1" fmla="*/ 0 h 29924"/>
                    <a:gd name="connsiteX0" fmla="*/ 0 w 10469"/>
                    <a:gd name="connsiteY0" fmla="*/ 2386 h 22882"/>
                    <a:gd name="connsiteX1" fmla="*/ 10469 w 10469"/>
                    <a:gd name="connsiteY1" fmla="*/ 0 h 22882"/>
                    <a:gd name="connsiteX0" fmla="*/ 0 w 10469"/>
                    <a:gd name="connsiteY0" fmla="*/ 2386 h 21598"/>
                    <a:gd name="connsiteX1" fmla="*/ 10469 w 10469"/>
                    <a:gd name="connsiteY1" fmla="*/ 0 h 21598"/>
                    <a:gd name="connsiteX0" fmla="*/ 0 w 10469"/>
                    <a:gd name="connsiteY0" fmla="*/ 2386 h 22882"/>
                    <a:gd name="connsiteX1" fmla="*/ 10469 w 10469"/>
                    <a:gd name="connsiteY1" fmla="*/ 0 h 22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69" h="22882">
                      <a:moveTo>
                        <a:pt x="0" y="2386"/>
                      </a:moveTo>
                      <a:cubicBezTo>
                        <a:pt x="2813" y="23081"/>
                        <a:pt x="5937" y="36614"/>
                        <a:pt x="10469" y="0"/>
                      </a:cubicBezTo>
                    </a:path>
                  </a:pathLst>
                </a:custGeom>
                <a:noFill/>
                <a:ln w="44450" cap="rnd">
                  <a:solidFill>
                    <a:srgbClr val="F3D46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251" name="Group 2250">
              <a:extLst>
                <a:ext uri="{FF2B5EF4-FFF2-40B4-BE49-F238E27FC236}">
                  <a16:creationId xmlns:a16="http://schemas.microsoft.com/office/drawing/2014/main" id="{3D2163E4-DC86-3528-0D87-A7CE767DDB3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7371378"/>
              <a:ext cx="5351278" cy="2487008"/>
              <a:chOff x="18708462" y="16219775"/>
              <a:chExt cx="5351278" cy="2487008"/>
            </a:xfrm>
          </p:grpSpPr>
          <p:grpSp>
            <p:nvGrpSpPr>
              <p:cNvPr id="2252" name="Group 2251">
                <a:extLst>
                  <a:ext uri="{FF2B5EF4-FFF2-40B4-BE49-F238E27FC236}">
                    <a16:creationId xmlns:a16="http://schemas.microsoft.com/office/drawing/2014/main" id="{25E4003A-AFDD-DB2A-D038-F14BFD234AC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361883"/>
                <a:chOff x="18708462" y="16344900"/>
                <a:chExt cx="5351278" cy="2361883"/>
              </a:xfrm>
            </p:grpSpPr>
            <p:grpSp>
              <p:nvGrpSpPr>
                <p:cNvPr id="2269" name="Group 2268">
                  <a:extLst>
                    <a:ext uri="{FF2B5EF4-FFF2-40B4-BE49-F238E27FC236}">
                      <a16:creationId xmlns:a16="http://schemas.microsoft.com/office/drawing/2014/main" id="{7E5838B7-87AF-3F89-0766-B090DB9ED4B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708462" y="16344900"/>
                  <a:ext cx="5351278" cy="2145644"/>
                  <a:chOff x="18469420" y="16241414"/>
                  <a:chExt cx="5867461" cy="2352615"/>
                </a:xfrm>
              </p:grpSpPr>
              <p:grpSp>
                <p:nvGrpSpPr>
                  <p:cNvPr id="2280" name="Group 2279">
                    <a:extLst>
                      <a:ext uri="{FF2B5EF4-FFF2-40B4-BE49-F238E27FC236}">
                        <a16:creationId xmlns:a16="http://schemas.microsoft.com/office/drawing/2014/main" id="{C35DA8EB-CFA5-406C-CF94-D9F7A17F313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241414"/>
                    <a:ext cx="5864921" cy="1950043"/>
                    <a:chOff x="18471960" y="16241414"/>
                    <a:chExt cx="5864921" cy="1950043"/>
                  </a:xfrm>
                </p:grpSpPr>
                <p:grpSp>
                  <p:nvGrpSpPr>
                    <p:cNvPr id="2290" name="Group 2289">
                      <a:extLst>
                        <a:ext uri="{FF2B5EF4-FFF2-40B4-BE49-F238E27FC236}">
                          <a16:creationId xmlns:a16="http://schemas.microsoft.com/office/drawing/2014/main" id="{BFD096DB-9E48-E195-2F81-F9DE0C0A6DEE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8471960" y="16549916"/>
                      <a:ext cx="5864921" cy="1361395"/>
                      <a:chOff x="18471960" y="16549916"/>
                      <a:chExt cx="5864921" cy="1361395"/>
                    </a:xfrm>
                  </p:grpSpPr>
                  <p:sp>
                    <p:nvSpPr>
                      <p:cNvPr id="2292" name="Rectangle: Rounded Corners 2291">
                        <a:extLst>
                          <a:ext uri="{FF2B5EF4-FFF2-40B4-BE49-F238E27FC236}">
                            <a16:creationId xmlns:a16="http://schemas.microsoft.com/office/drawing/2014/main" id="{E237FC5D-B68D-67E5-96EF-7707B9EBF326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22625058" y="16202609"/>
                        <a:ext cx="268959" cy="31484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3" name="Rectangle: Rounded Corners 2292">
                        <a:extLst>
                          <a:ext uri="{FF2B5EF4-FFF2-40B4-BE49-F238E27FC236}">
                            <a16:creationId xmlns:a16="http://schemas.microsoft.com/office/drawing/2014/main" id="{53F95804-476E-8C0E-D8C4-9C71CC3F1A26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19912480" y="16201831"/>
                        <a:ext cx="268960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4" name="Rectangle: Rounded Corners 2293">
                        <a:extLst>
                          <a:ext uri="{FF2B5EF4-FFF2-40B4-BE49-F238E27FC236}">
                            <a16:creationId xmlns:a16="http://schemas.microsoft.com/office/drawing/2014/main" id="{331BE7CB-56C1-3B4D-0D04-970C84875DA8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19914100" y="15122460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300" name="Rectangle: Rounded Corners 2299">
                        <a:extLst>
                          <a:ext uri="{FF2B5EF4-FFF2-40B4-BE49-F238E27FC236}">
                            <a16:creationId xmlns:a16="http://schemas.microsoft.com/office/drawing/2014/main" id="{14909E43-E9F6-E252-24C8-53BF37D8B7F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22627401" y="15109396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2291" name="Freeform: Shape 2290">
                      <a:extLst>
                        <a:ext uri="{FF2B5EF4-FFF2-40B4-BE49-F238E27FC236}">
                          <a16:creationId xmlns:a16="http://schemas.microsoft.com/office/drawing/2014/main" id="{61E4BBDE-662A-AB4B-A39A-71B651A7E7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80000">
                      <a:off x="20462164" y="14864583"/>
                      <a:ext cx="1950043" cy="4703705"/>
                    </a:xfrm>
                    <a:custGeom>
                      <a:avLst/>
                      <a:gdLst>
                        <a:gd name="connsiteX0" fmla="*/ 0 w 1950043"/>
                        <a:gd name="connsiteY0" fmla="*/ 1952743 h 4703705"/>
                        <a:gd name="connsiteX1" fmla="*/ 1885741 w 1950043"/>
                        <a:gd name="connsiteY1" fmla="*/ 0 h 4703705"/>
                        <a:gd name="connsiteX2" fmla="*/ 1950043 w 1950043"/>
                        <a:gd name="connsiteY2" fmla="*/ 0 h 4703705"/>
                        <a:gd name="connsiteX3" fmla="*/ 1950043 w 1950043"/>
                        <a:gd name="connsiteY3" fmla="*/ 2684378 h 4703705"/>
                        <a:gd name="connsiteX4" fmla="*/ 0 w 1950043"/>
                        <a:gd name="connsiteY4" fmla="*/ 4703705 h 470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0043" h="4703705">
                          <a:moveTo>
                            <a:pt x="0" y="1952743"/>
                          </a:moveTo>
                          <a:lnTo>
                            <a:pt x="1885741" y="0"/>
                          </a:lnTo>
                          <a:lnTo>
                            <a:pt x="1950043" y="0"/>
                          </a:lnTo>
                          <a:lnTo>
                            <a:pt x="1950043" y="2684378"/>
                          </a:lnTo>
                          <a:lnTo>
                            <a:pt x="0" y="470370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281" name="Group 2280">
                    <a:extLst>
                      <a:ext uri="{FF2B5EF4-FFF2-40B4-BE49-F238E27FC236}">
                        <a16:creationId xmlns:a16="http://schemas.microsoft.com/office/drawing/2014/main" id="{3E0AA601-3386-CEB4-719C-023900EBA4A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69420" y="16643986"/>
                    <a:ext cx="5864921" cy="1950043"/>
                    <a:chOff x="18471960" y="16241414"/>
                    <a:chExt cx="5864921" cy="1950043"/>
                  </a:xfrm>
                </p:grpSpPr>
                <p:grpSp>
                  <p:nvGrpSpPr>
                    <p:cNvPr id="2284" name="Group 2283">
                      <a:extLst>
                        <a:ext uri="{FF2B5EF4-FFF2-40B4-BE49-F238E27FC236}">
                          <a16:creationId xmlns:a16="http://schemas.microsoft.com/office/drawing/2014/main" id="{67DC1EF0-4D84-3A94-E7EC-37EECFDBF484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8471960" y="16549916"/>
                      <a:ext cx="5864921" cy="1361395"/>
                      <a:chOff x="18471960" y="16549916"/>
                      <a:chExt cx="5864921" cy="1361395"/>
                    </a:xfrm>
                  </p:grpSpPr>
                  <p:sp>
                    <p:nvSpPr>
                      <p:cNvPr id="2286" name="Rectangle: Rounded Corners 2285">
                        <a:extLst>
                          <a:ext uri="{FF2B5EF4-FFF2-40B4-BE49-F238E27FC236}">
                            <a16:creationId xmlns:a16="http://schemas.microsoft.com/office/drawing/2014/main" id="{C889EC5B-AF47-6B0C-E98E-9B1288395F83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22625058" y="16202609"/>
                        <a:ext cx="268959" cy="31484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87" name="Rectangle: Rounded Corners 2286">
                        <a:extLst>
                          <a:ext uri="{FF2B5EF4-FFF2-40B4-BE49-F238E27FC236}">
                            <a16:creationId xmlns:a16="http://schemas.microsoft.com/office/drawing/2014/main" id="{F1F6B6FA-6DA6-D42F-2714-08212B986E25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19912480" y="16201831"/>
                        <a:ext cx="268960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88" name="Rectangle: Rounded Corners 2287">
                        <a:extLst>
                          <a:ext uri="{FF2B5EF4-FFF2-40B4-BE49-F238E27FC236}">
                            <a16:creationId xmlns:a16="http://schemas.microsoft.com/office/drawing/2014/main" id="{ED5EC434-6276-DCCE-A518-6039ADD8068B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19914100" y="15122460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89" name="Rectangle: Rounded Corners 2288">
                        <a:extLst>
                          <a:ext uri="{FF2B5EF4-FFF2-40B4-BE49-F238E27FC236}">
                            <a16:creationId xmlns:a16="http://schemas.microsoft.com/office/drawing/2014/main" id="{8D40730D-227A-777F-8D56-265D1D38AF72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22627401" y="15109396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2285" name="Freeform: Shape 2284">
                      <a:extLst>
                        <a:ext uri="{FF2B5EF4-FFF2-40B4-BE49-F238E27FC236}">
                          <a16:creationId xmlns:a16="http://schemas.microsoft.com/office/drawing/2014/main" id="{E5FB64B1-E3F6-9A7F-E12E-4A6E56B57B6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80000">
                      <a:off x="20462164" y="14864583"/>
                      <a:ext cx="1950043" cy="4703705"/>
                    </a:xfrm>
                    <a:custGeom>
                      <a:avLst/>
                      <a:gdLst>
                        <a:gd name="connsiteX0" fmla="*/ 0 w 1950043"/>
                        <a:gd name="connsiteY0" fmla="*/ 1952743 h 4703705"/>
                        <a:gd name="connsiteX1" fmla="*/ 1885741 w 1950043"/>
                        <a:gd name="connsiteY1" fmla="*/ 0 h 4703705"/>
                        <a:gd name="connsiteX2" fmla="*/ 1950043 w 1950043"/>
                        <a:gd name="connsiteY2" fmla="*/ 0 h 4703705"/>
                        <a:gd name="connsiteX3" fmla="*/ 1950043 w 1950043"/>
                        <a:gd name="connsiteY3" fmla="*/ 2684378 h 4703705"/>
                        <a:gd name="connsiteX4" fmla="*/ 0 w 1950043"/>
                        <a:gd name="connsiteY4" fmla="*/ 4703705 h 470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0043" h="4703705">
                          <a:moveTo>
                            <a:pt x="0" y="1952743"/>
                          </a:moveTo>
                          <a:lnTo>
                            <a:pt x="1885741" y="0"/>
                          </a:lnTo>
                          <a:lnTo>
                            <a:pt x="1950043" y="0"/>
                          </a:lnTo>
                          <a:lnTo>
                            <a:pt x="1950043" y="2684378"/>
                          </a:lnTo>
                          <a:lnTo>
                            <a:pt x="0" y="470370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82" name="Rectangle: Rounded Corners 2281">
                    <a:extLst>
                      <a:ext uri="{FF2B5EF4-FFF2-40B4-BE49-F238E27FC236}">
                        <a16:creationId xmlns:a16="http://schemas.microsoft.com/office/drawing/2014/main" id="{DE3D6E47-6CA4-2C4B-EE99-510EA6A69AA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3965255" y="17132179"/>
                    <a:ext cx="268959" cy="5878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83" name="Rectangle: Rounded Corners 2282">
                    <a:extLst>
                      <a:ext uri="{FF2B5EF4-FFF2-40B4-BE49-F238E27FC236}">
                        <a16:creationId xmlns:a16="http://schemas.microsoft.com/office/drawing/2014/main" id="{582F6D69-CB75-7F06-DAF9-0E7703F0EF9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8576605" y="17132179"/>
                    <a:ext cx="268959" cy="5878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70" name="Group 2269">
                  <a:extLst>
                    <a:ext uri="{FF2B5EF4-FFF2-40B4-BE49-F238E27FC236}">
                      <a16:creationId xmlns:a16="http://schemas.microsoft.com/office/drawing/2014/main" id="{003D3905-550D-650D-6A5B-300291B72193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710512" y="17176870"/>
                  <a:ext cx="5348431" cy="1529913"/>
                  <a:chOff x="18710512" y="17176870"/>
                  <a:chExt cx="5348431" cy="1529913"/>
                </a:xfrm>
              </p:grpSpPr>
              <p:sp>
                <p:nvSpPr>
                  <p:cNvPr id="2271" name="Rectangle: Rounded Corners 2270">
                    <a:extLst>
                      <a:ext uri="{FF2B5EF4-FFF2-40B4-BE49-F238E27FC236}">
                        <a16:creationId xmlns:a16="http://schemas.microsoft.com/office/drawing/2014/main" id="{F0823EC4-52E8-C14B-9E06-9E108AD14A8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92037">
                    <a:off x="22500563" y="16348129"/>
                    <a:ext cx="245297" cy="2871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2" name="Rectangle: Rounded Corners 2271">
                    <a:extLst>
                      <a:ext uri="{FF2B5EF4-FFF2-40B4-BE49-F238E27FC236}">
                        <a16:creationId xmlns:a16="http://schemas.microsoft.com/office/drawing/2014/main" id="{DD9CF928-B67D-8590-2498-D1B7197E310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>
                    <a:off x="20026621" y="16352183"/>
                    <a:ext cx="245298" cy="28728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3" name="Rectangle: Rounded Corners 2272">
                    <a:extLst>
                      <a:ext uri="{FF2B5EF4-FFF2-40B4-BE49-F238E27FC236}">
                        <a16:creationId xmlns:a16="http://schemas.microsoft.com/office/drawing/2014/main" id="{71FDE34A-1E28-E283-3E18-1DB3301F768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92037">
                    <a:off x="22498246" y="16677181"/>
                    <a:ext cx="245297" cy="2871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4" name="Rectangle: Rounded Corners 2273">
                    <a:extLst>
                      <a:ext uri="{FF2B5EF4-FFF2-40B4-BE49-F238E27FC236}">
                        <a16:creationId xmlns:a16="http://schemas.microsoft.com/office/drawing/2014/main" id="{BCC96C62-2241-23C7-06F8-EC4EAB5CD4A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>
                    <a:off x="20024304" y="16676472"/>
                    <a:ext cx="245298" cy="28728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5" name="Rectangle: Rounded Corners 2274">
                    <a:extLst>
                      <a:ext uri="{FF2B5EF4-FFF2-40B4-BE49-F238E27FC236}">
                        <a16:creationId xmlns:a16="http://schemas.microsoft.com/office/drawing/2014/main" id="{E081AAA0-0D11-3F07-3EEC-64963D1E7CE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3722857" y="17176870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6" name="Rectangle: Rounded Corners 2275">
                    <a:extLst>
                      <a:ext uri="{FF2B5EF4-FFF2-40B4-BE49-F238E27FC236}">
                        <a16:creationId xmlns:a16="http://schemas.microsoft.com/office/drawing/2014/main" id="{874230F9-CA35-6B61-6A0E-6E522AAABD8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8803505" y="17181633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7" name="Rectangle: Rounded Corners 2276">
                    <a:extLst>
                      <a:ext uri="{FF2B5EF4-FFF2-40B4-BE49-F238E27FC236}">
                        <a16:creationId xmlns:a16="http://schemas.microsoft.com/office/drawing/2014/main" id="{396FAED0-A7D7-C28F-34C2-79421C14009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1244700" y="18170614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8" name="Rectangle: Rounded Corners 2277">
                    <a:extLst>
                      <a:ext uri="{FF2B5EF4-FFF2-40B4-BE49-F238E27FC236}">
                        <a16:creationId xmlns:a16="http://schemas.microsoft.com/office/drawing/2014/main" id="{5424BC3F-0BB0-C17D-BF6D-E9814C0C0FF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>
                    <a:off x="19978699" y="16597084"/>
                    <a:ext cx="245298" cy="265001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9" name="Rectangle: Rounded Corners 2278">
                    <a:extLst>
                      <a:ext uri="{FF2B5EF4-FFF2-40B4-BE49-F238E27FC236}">
                        <a16:creationId xmlns:a16="http://schemas.microsoft.com/office/drawing/2014/main" id="{4D6ECEFD-9C7D-D36B-4403-7FCD714B2AE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2557043" y="16603135"/>
                    <a:ext cx="245298" cy="265001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2253" name="Rectangle: Rounded Corners 2252">
                <a:extLst>
                  <a:ext uri="{FF2B5EF4-FFF2-40B4-BE49-F238E27FC236}">
                    <a16:creationId xmlns:a16="http://schemas.microsoft.com/office/drawing/2014/main" id="{953B9EC4-B1B0-ECAE-F26E-C89B8F77380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604829" y="16057830"/>
                <a:ext cx="104400" cy="60873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4" name="Rectangle: Rounded Corners 2253">
                <a:extLst>
                  <a:ext uri="{FF2B5EF4-FFF2-40B4-BE49-F238E27FC236}">
                    <a16:creationId xmlns:a16="http://schemas.microsoft.com/office/drawing/2014/main" id="{319ED84D-D5BF-EE05-3062-BD510AEBA6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728166" y="17364983"/>
                <a:ext cx="104217" cy="976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5" name="Rectangle: Rounded Corners 2254">
                <a:extLst>
                  <a:ext uri="{FF2B5EF4-FFF2-40B4-BE49-F238E27FC236}">
                    <a16:creationId xmlns:a16="http://schemas.microsoft.com/office/drawing/2014/main" id="{330D6639-C9E5-CE61-A262-7807632468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0564564" y="16862901"/>
                <a:ext cx="104400" cy="170027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6" name="Rectangle: Rounded Corners 2255">
                <a:extLst>
                  <a:ext uri="{FF2B5EF4-FFF2-40B4-BE49-F238E27FC236}">
                    <a16:creationId xmlns:a16="http://schemas.microsoft.com/office/drawing/2014/main" id="{643E876D-9B65-E2A5-E624-7E05207588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018261" y="17123476"/>
                <a:ext cx="72000" cy="40684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7" name="Rectangle: Rounded Corners 2256">
                <a:extLst>
                  <a:ext uri="{FF2B5EF4-FFF2-40B4-BE49-F238E27FC236}">
                    <a16:creationId xmlns:a16="http://schemas.microsoft.com/office/drawing/2014/main" id="{D8E9B989-83EB-419B-C51D-8FE57BB52E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852236" y="17455683"/>
                <a:ext cx="72000" cy="211684"/>
              </a:xfrm>
              <a:prstGeom prst="roundRect">
                <a:avLst>
                  <a:gd name="adj" fmla="val 50000"/>
                </a:avLst>
              </a:prstGeom>
              <a:solidFill>
                <a:srgbClr val="9090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8" name="Rectangle: Rounded Corners 2257">
                <a:extLst>
                  <a:ext uri="{FF2B5EF4-FFF2-40B4-BE49-F238E27FC236}">
                    <a16:creationId xmlns:a16="http://schemas.microsoft.com/office/drawing/2014/main" id="{849F5AA0-8565-3C75-FFD8-751B9B052E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733667" y="16863977"/>
                <a:ext cx="73617" cy="2467638"/>
              </a:xfrm>
              <a:prstGeom prst="roundRect">
                <a:avLst>
                  <a:gd name="adj" fmla="val 50000"/>
                </a:avLst>
              </a:prstGeom>
              <a:solidFill>
                <a:srgbClr val="9090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9" name="Rectangle: Rounded Corners 2258">
                <a:extLst>
                  <a:ext uri="{FF2B5EF4-FFF2-40B4-BE49-F238E27FC236}">
                    <a16:creationId xmlns:a16="http://schemas.microsoft.com/office/drawing/2014/main" id="{94BFB7A2-A885-E8A0-4E52-1BF09C67B0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858754" y="17234227"/>
                <a:ext cx="72000" cy="21168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0" name="Rectangle: Rounded Corners 2259">
                <a:extLst>
                  <a:ext uri="{FF2B5EF4-FFF2-40B4-BE49-F238E27FC236}">
                    <a16:creationId xmlns:a16="http://schemas.microsoft.com/office/drawing/2014/main" id="{28C58E89-0DFD-6ADE-E4F5-C6BD3E9866A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0698184" y="15765674"/>
                <a:ext cx="104217" cy="15195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1" name="Rectangle: Rounded Corners 2260">
                <a:extLst>
                  <a:ext uri="{FF2B5EF4-FFF2-40B4-BE49-F238E27FC236}">
                    <a16:creationId xmlns:a16="http://schemas.microsoft.com/office/drawing/2014/main" id="{A21AD412-6ADB-8A0C-5C38-1322B4B4EAA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117625" y="16060967"/>
                <a:ext cx="104217" cy="593848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2" name="Rectangle: Rounded Corners 2261">
                <a:extLst>
                  <a:ext uri="{FF2B5EF4-FFF2-40B4-BE49-F238E27FC236}">
                    <a16:creationId xmlns:a16="http://schemas.microsoft.com/office/drawing/2014/main" id="{A87D6695-61D4-546F-92F1-6A8E3D4E60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439913" y="16150415"/>
                <a:ext cx="104217" cy="292560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3" name="Rectangle: Rounded Corners 2262">
                <a:extLst>
                  <a:ext uri="{FF2B5EF4-FFF2-40B4-BE49-F238E27FC236}">
                    <a16:creationId xmlns:a16="http://schemas.microsoft.com/office/drawing/2014/main" id="{2309760F-A879-1C4C-3BFB-D7613FC2EA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304185" y="16175220"/>
                <a:ext cx="104217" cy="2138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4" name="Rectangle: Rounded Corners 2263">
                <a:extLst>
                  <a:ext uri="{FF2B5EF4-FFF2-40B4-BE49-F238E27FC236}">
                    <a16:creationId xmlns:a16="http://schemas.microsoft.com/office/drawing/2014/main" id="{7357A8B7-5111-A2C3-6883-BBDF19164E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382426" y="16198711"/>
                <a:ext cx="104217" cy="1463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v</a:t>
                </a:r>
              </a:p>
            </p:txBody>
          </p:sp>
          <p:sp>
            <p:nvSpPr>
              <p:cNvPr id="2265" name="Rectangle: Rounded Corners 2264">
                <a:extLst>
                  <a:ext uri="{FF2B5EF4-FFF2-40B4-BE49-F238E27FC236}">
                    <a16:creationId xmlns:a16="http://schemas.microsoft.com/office/drawing/2014/main" id="{FF42ECC9-A0D5-02B1-4C24-90BE317464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465524" y="17765777"/>
                <a:ext cx="104217" cy="391303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6" name="Rectangle: Rounded Corners 2265">
                <a:extLst>
                  <a:ext uri="{FF2B5EF4-FFF2-40B4-BE49-F238E27FC236}">
                    <a16:creationId xmlns:a16="http://schemas.microsoft.com/office/drawing/2014/main" id="{AC82C3DD-1A4D-6BA1-695C-7EB54FB241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013832" y="17516511"/>
                <a:ext cx="104217" cy="75690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7" name="Rectangle: Rounded Corners 2266">
                <a:extLst>
                  <a:ext uri="{FF2B5EF4-FFF2-40B4-BE49-F238E27FC236}">
                    <a16:creationId xmlns:a16="http://schemas.microsoft.com/office/drawing/2014/main" id="{FE1BDC4D-6A71-CF68-7148-6AA6FC91699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383559" y="17886545"/>
                <a:ext cx="104217" cy="2138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8" name="Rectangle: Rounded Corners 2267">
                <a:extLst>
                  <a:ext uri="{FF2B5EF4-FFF2-40B4-BE49-F238E27FC236}">
                    <a16:creationId xmlns:a16="http://schemas.microsoft.com/office/drawing/2014/main" id="{ACFF0108-3C0F-D4BB-DF72-89F3E2BE09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296701" y="17935436"/>
                <a:ext cx="104217" cy="1463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688" name="TextBox 2687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2689" name="TextBox 2688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959550" y="2283733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2691" name="Group 2690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8843201"/>
            <a:ext cx="5681505" cy="3879086"/>
            <a:chOff x="18385963" y="11727735"/>
            <a:chExt cx="5681505" cy="3879086"/>
          </a:xfrm>
        </p:grpSpPr>
        <p:grpSp>
          <p:nvGrpSpPr>
            <p:cNvPr id="2692" name="Group 2691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694" name="Rectangle: Rounded Corners 2693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5" name="Rectangle: Rounded Corners 2694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6" name="Rectangle: Rounded Corners 2695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7" name="Rectangle: Rounded Corners 269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8" name="Rectangle: Rounded Corners 2697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9" name="Rectangle: Rounded Corners 2698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0" name="Rectangle: Rounded Corners 2699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3" name="Group 2702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7" name="Freeform: Shape 2726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4" name="Group 2703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24" name="Freeform: Shape 272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5" name="Freeform: Shape 272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5" name="Group 2704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722" name="Freeform: Shape 2721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3" name="Freeform: Shape 2722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7" name="Group 2706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1" name="Freeform: Shape 2720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9" name="Group 2708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12" name="Group 2711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15" name="Freeform: Shape 2714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93" name="Picture 2692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728" name="TextBox 2727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729" name="TextBox 2728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3013698" y="20868478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2730" name="TextBox 2729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17147" y="20868478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2731" name="TextBox 2730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/>
          <p:nvPr/>
        </p:nvSpPr>
        <p:spPr>
          <a:xfrm>
            <a:off x="32676368" y="15381675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2732" name="TextBox 2731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/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2734" name="TextBox 2733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2736" name="TextBox 2735">
            <a:extLst>
              <a:ext uri="{FF2B5EF4-FFF2-40B4-BE49-F238E27FC236}">
                <a16:creationId xmlns:a16="http://schemas.microsoft.com/office/drawing/2014/main" id="{59C363A5-2CBE-755B-A3B4-FCAB38498C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2737" name="TextBox 2736">
            <a:extLst>
              <a:ext uri="{FF2B5EF4-FFF2-40B4-BE49-F238E27FC236}">
                <a16:creationId xmlns:a16="http://schemas.microsoft.com/office/drawing/2014/main" id="{7014D380-8D7A-C589-79AB-A01EAA4288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2738" name="TextBox 2737">
            <a:extLst>
              <a:ext uri="{FF2B5EF4-FFF2-40B4-BE49-F238E27FC236}">
                <a16:creationId xmlns:a16="http://schemas.microsoft.com/office/drawing/2014/main" id="{4917F824-A912-FB1A-03AB-33A56D503AA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2739" name="TextBox 2738">
            <a:extLst>
              <a:ext uri="{FF2B5EF4-FFF2-40B4-BE49-F238E27FC236}">
                <a16:creationId xmlns:a16="http://schemas.microsoft.com/office/drawing/2014/main" id="{F7A43173-F91B-1F56-96FB-DC7A0E84B5D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29542" y="6741386"/>
            <a:ext cx="4252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axons of an input neuron release neurotransmitter chemicals that are received by the dendrite. </a:t>
            </a:r>
          </a:p>
        </p:txBody>
      </p:sp>
      <p:sp>
        <p:nvSpPr>
          <p:cNvPr id="2740" name="TextBox 2739">
            <a:extLst>
              <a:ext uri="{FF2B5EF4-FFF2-40B4-BE49-F238E27FC236}">
                <a16:creationId xmlns:a16="http://schemas.microsoft.com/office/drawing/2014/main" id="{4FBA35DA-D8DA-A2D6-7A31-C49095F21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29542" y="8704165"/>
            <a:ext cx="4252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2741" name="TextBox 2740">
            <a:extLst>
              <a:ext uri="{FF2B5EF4-FFF2-40B4-BE49-F238E27FC236}">
                <a16:creationId xmlns:a16="http://schemas.microsoft.com/office/drawing/2014/main" id="{C8FF2D2A-1D87-0889-56F2-BB20BC365B3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29060" y="11438239"/>
            <a:ext cx="42522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2743" name="Group 2742">
            <a:extLst>
              <a:ext uri="{FF2B5EF4-FFF2-40B4-BE49-F238E27FC236}">
                <a16:creationId xmlns:a16="http://schemas.microsoft.com/office/drawing/2014/main" id="{4F929859-C548-3FC4-B559-F618B4DEDBF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18119" y="6864261"/>
            <a:ext cx="444408" cy="444408"/>
            <a:chOff x="1710814" y="4129550"/>
            <a:chExt cx="444408" cy="444408"/>
          </a:xfrm>
        </p:grpSpPr>
        <p:sp>
          <p:nvSpPr>
            <p:cNvPr id="2313" name="Oval 2312">
              <a:extLst>
                <a:ext uri="{FF2B5EF4-FFF2-40B4-BE49-F238E27FC236}">
                  <a16:creationId xmlns:a16="http://schemas.microsoft.com/office/drawing/2014/main" id="{442189DB-76CB-AA20-1EDD-B073DC944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6" name="TextBox 2315">
              <a:extLst>
                <a:ext uri="{FF2B5EF4-FFF2-40B4-BE49-F238E27FC236}">
                  <a16:creationId xmlns:a16="http://schemas.microsoft.com/office/drawing/2014/main" id="{C4ADD37B-6E06-679F-2CAC-02FC205740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2744" name="Group 2743">
            <a:extLst>
              <a:ext uri="{FF2B5EF4-FFF2-40B4-BE49-F238E27FC236}">
                <a16:creationId xmlns:a16="http://schemas.microsoft.com/office/drawing/2014/main" id="{AAA1781F-0216-DB4F-258C-7A7639C32CE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18120" y="8794546"/>
            <a:ext cx="444408" cy="444408"/>
            <a:chOff x="1710814" y="4129550"/>
            <a:chExt cx="444408" cy="444408"/>
          </a:xfrm>
        </p:grpSpPr>
        <p:sp>
          <p:nvSpPr>
            <p:cNvPr id="2751" name="Oval 2750">
              <a:extLst>
                <a:ext uri="{FF2B5EF4-FFF2-40B4-BE49-F238E27FC236}">
                  <a16:creationId xmlns:a16="http://schemas.microsoft.com/office/drawing/2014/main" id="{6596CC10-383C-217F-7E37-3874E2C2EE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2" name="TextBox 2311">
              <a:extLst>
                <a:ext uri="{FF2B5EF4-FFF2-40B4-BE49-F238E27FC236}">
                  <a16:creationId xmlns:a16="http://schemas.microsoft.com/office/drawing/2014/main" id="{36CF5535-DFFE-FCBB-7893-F1085B32D54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745" name="Group 2744">
            <a:extLst>
              <a:ext uri="{FF2B5EF4-FFF2-40B4-BE49-F238E27FC236}">
                <a16:creationId xmlns:a16="http://schemas.microsoft.com/office/drawing/2014/main" id="{964E6399-92E7-F62A-2D6A-3F869F72B1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18119" y="11486292"/>
            <a:ext cx="444408" cy="444408"/>
            <a:chOff x="1710814" y="4129550"/>
            <a:chExt cx="444408" cy="444408"/>
          </a:xfrm>
        </p:grpSpPr>
        <p:sp>
          <p:nvSpPr>
            <p:cNvPr id="2749" name="Oval 2748">
              <a:extLst>
                <a:ext uri="{FF2B5EF4-FFF2-40B4-BE49-F238E27FC236}">
                  <a16:creationId xmlns:a16="http://schemas.microsoft.com/office/drawing/2014/main" id="{9E9051D7-A07C-C6B0-2855-AD22C29920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0" name="TextBox 2749">
              <a:extLst>
                <a:ext uri="{FF2B5EF4-FFF2-40B4-BE49-F238E27FC236}">
                  <a16:creationId xmlns:a16="http://schemas.microsoft.com/office/drawing/2014/main" id="{87107A34-7E75-8CAB-5618-C688AD2ADE1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2319" name="TextBox 2318">
            <a:extLst>
              <a:ext uri="{FF2B5EF4-FFF2-40B4-BE49-F238E27FC236}">
                <a16:creationId xmlns:a16="http://schemas.microsoft.com/office/drawing/2014/main" id="{2DB9F5FD-F5E2-CD7A-8D1B-49E19BCFDE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673214" y="2889443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 dirty="0"/>
          </a:p>
        </p:txBody>
      </p:sp>
      <p:grpSp>
        <p:nvGrpSpPr>
          <p:cNvPr id="2322" name="Group 2321">
            <a:extLst>
              <a:ext uri="{FF2B5EF4-FFF2-40B4-BE49-F238E27FC236}">
                <a16:creationId xmlns:a16="http://schemas.microsoft.com/office/drawing/2014/main" id="{8C48C69F-E3B5-27D8-3DF6-CB60E42BB2F3}"/>
              </a:ext>
            </a:extLst>
          </p:cNvPr>
          <p:cNvGrpSpPr/>
          <p:nvPr/>
        </p:nvGrpSpPr>
        <p:grpSpPr>
          <a:xfrm>
            <a:off x="34933309" y="23375760"/>
            <a:ext cx="444408" cy="444408"/>
            <a:chOff x="1710814" y="4129550"/>
            <a:chExt cx="444408" cy="444408"/>
          </a:xfrm>
        </p:grpSpPr>
        <p:sp>
          <p:nvSpPr>
            <p:cNvPr id="2323" name="Oval 2322">
              <a:extLst>
                <a:ext uri="{FF2B5EF4-FFF2-40B4-BE49-F238E27FC236}">
                  <a16:creationId xmlns:a16="http://schemas.microsoft.com/office/drawing/2014/main" id="{F6F75A8E-BC26-90A3-136F-591EDDAD2E1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4" name="TextBox 2323">
              <a:extLst>
                <a:ext uri="{FF2B5EF4-FFF2-40B4-BE49-F238E27FC236}">
                  <a16:creationId xmlns:a16="http://schemas.microsoft.com/office/drawing/2014/main" id="{C3060460-B6E0-898C-1A0F-6CF90B9BF37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25" name="TextBox 2324">
            <a:extLst>
              <a:ext uri="{FF2B5EF4-FFF2-40B4-BE49-F238E27FC236}">
                <a16:creationId xmlns:a16="http://schemas.microsoft.com/office/drawing/2014/main" id="{49E01A9B-F327-8CD9-5144-DFDC7A0A2977}"/>
              </a:ext>
            </a:extLst>
          </p:cNvPr>
          <p:cNvSpPr txBox="1"/>
          <p:nvPr/>
        </p:nvSpPr>
        <p:spPr>
          <a:xfrm>
            <a:off x="31842008" y="22287989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p:sp>
        <p:nvSpPr>
          <p:cNvPr id="2326" name="TextBox 2325">
            <a:extLst>
              <a:ext uri="{FF2B5EF4-FFF2-40B4-BE49-F238E27FC236}">
                <a16:creationId xmlns:a16="http://schemas.microsoft.com/office/drawing/2014/main" id="{D14E93D0-25B4-0D50-CFFC-2D24F10F3654}"/>
              </a:ext>
            </a:extLst>
          </p:cNvPr>
          <p:cNvSpPr txBox="1"/>
          <p:nvPr/>
        </p:nvSpPr>
        <p:spPr>
          <a:xfrm>
            <a:off x="35618423" y="2333221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Compute the error by determining difference between the predicted output and the actual target value is measured.</a:t>
            </a:r>
          </a:p>
        </p:txBody>
      </p:sp>
      <p:sp>
        <p:nvSpPr>
          <p:cNvPr id="2327" name="TextBox 2326">
            <a:extLst>
              <a:ext uri="{FF2B5EF4-FFF2-40B4-BE49-F238E27FC236}">
                <a16:creationId xmlns:a16="http://schemas.microsoft.com/office/drawing/2014/main" id="{EF6B1935-78E7-48BF-4A76-14036F712FE6}"/>
              </a:ext>
            </a:extLst>
          </p:cNvPr>
          <p:cNvSpPr txBox="1"/>
          <p:nvPr/>
        </p:nvSpPr>
        <p:spPr>
          <a:xfrm>
            <a:off x="35618422" y="24484304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should be adjusted to reduce the error and move the output closer to the target.</a:t>
            </a:r>
          </a:p>
        </p:txBody>
      </p:sp>
      <p:grpSp>
        <p:nvGrpSpPr>
          <p:cNvPr id="2328" name="Group 2327">
            <a:extLst>
              <a:ext uri="{FF2B5EF4-FFF2-40B4-BE49-F238E27FC236}">
                <a16:creationId xmlns:a16="http://schemas.microsoft.com/office/drawing/2014/main" id="{566CD531-E8A5-F385-CE76-1AD600E2BE25}"/>
              </a:ext>
            </a:extLst>
          </p:cNvPr>
          <p:cNvGrpSpPr/>
          <p:nvPr/>
        </p:nvGrpSpPr>
        <p:grpSpPr>
          <a:xfrm>
            <a:off x="34929634" y="24514445"/>
            <a:ext cx="444408" cy="444408"/>
            <a:chOff x="1710814" y="4129550"/>
            <a:chExt cx="444408" cy="444408"/>
          </a:xfrm>
        </p:grpSpPr>
        <p:sp>
          <p:nvSpPr>
            <p:cNvPr id="2329" name="Oval 2328">
              <a:extLst>
                <a:ext uri="{FF2B5EF4-FFF2-40B4-BE49-F238E27FC236}">
                  <a16:creationId xmlns:a16="http://schemas.microsoft.com/office/drawing/2014/main" id="{A460D1EA-8246-D442-8122-574F998DC63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0" name="TextBox 2329">
              <a:extLst>
                <a:ext uri="{FF2B5EF4-FFF2-40B4-BE49-F238E27FC236}">
                  <a16:creationId xmlns:a16="http://schemas.microsoft.com/office/drawing/2014/main" id="{AD796EC1-4ECC-36E7-3337-E082A3F460B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332" name="Group 2331">
            <a:extLst>
              <a:ext uri="{FF2B5EF4-FFF2-40B4-BE49-F238E27FC236}">
                <a16:creationId xmlns:a16="http://schemas.microsoft.com/office/drawing/2014/main" id="{471247C0-F255-DAED-2921-821C6870B8DB}"/>
              </a:ext>
            </a:extLst>
          </p:cNvPr>
          <p:cNvGrpSpPr/>
          <p:nvPr/>
        </p:nvGrpSpPr>
        <p:grpSpPr>
          <a:xfrm>
            <a:off x="34933308" y="25673041"/>
            <a:ext cx="444408" cy="444408"/>
            <a:chOff x="1710814" y="4129550"/>
            <a:chExt cx="444408" cy="444408"/>
          </a:xfrm>
        </p:grpSpPr>
        <p:sp>
          <p:nvSpPr>
            <p:cNvPr id="2333" name="Oval 2332">
              <a:extLst>
                <a:ext uri="{FF2B5EF4-FFF2-40B4-BE49-F238E27FC236}">
                  <a16:creationId xmlns:a16="http://schemas.microsoft.com/office/drawing/2014/main" id="{879D310D-5967-C134-208B-005B4C694A80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4" name="TextBox 2333">
              <a:extLst>
                <a:ext uri="{FF2B5EF4-FFF2-40B4-BE49-F238E27FC236}">
                  <a16:creationId xmlns:a16="http://schemas.microsoft.com/office/drawing/2014/main" id="{9764C838-F4E0-184C-1E9D-C469F7474360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35" name="TextBox 2334">
            <a:extLst>
              <a:ext uri="{FF2B5EF4-FFF2-40B4-BE49-F238E27FC236}">
                <a16:creationId xmlns:a16="http://schemas.microsoft.com/office/drawing/2014/main" id="{212F5498-4D64-E7FF-55C1-2FBA94E2027E}"/>
              </a:ext>
            </a:extLst>
          </p:cNvPr>
          <p:cNvSpPr txBox="1"/>
          <p:nvPr/>
        </p:nvSpPr>
        <p:spPr>
          <a:xfrm>
            <a:off x="35618420" y="2565026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 for all inputs, summing the differences to get the required change to reduce the error across the entire domain.</a:t>
            </a:r>
          </a:p>
        </p:txBody>
      </p:sp>
      <p:sp>
        <p:nvSpPr>
          <p:cNvPr id="2336" name="TextBox 2335">
            <a:extLst>
              <a:ext uri="{FF2B5EF4-FFF2-40B4-BE49-F238E27FC236}">
                <a16:creationId xmlns:a16="http://schemas.microsoft.com/office/drawing/2014/main" id="{8B3A3A6C-497E-2763-7911-F9C44AD69780}"/>
              </a:ext>
            </a:extLst>
          </p:cNvPr>
          <p:cNvSpPr txBox="1"/>
          <p:nvPr/>
        </p:nvSpPr>
        <p:spPr>
          <a:xfrm>
            <a:off x="35618421" y="26999299"/>
            <a:ext cx="49909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These steps are repeated over many iterations until the model’s error is minimized. Over time becoming more accurate!</a:t>
            </a:r>
          </a:p>
        </p:txBody>
      </p:sp>
      <p:grpSp>
        <p:nvGrpSpPr>
          <p:cNvPr id="2339" name="Group 2338">
            <a:extLst>
              <a:ext uri="{FF2B5EF4-FFF2-40B4-BE49-F238E27FC236}">
                <a16:creationId xmlns:a16="http://schemas.microsoft.com/office/drawing/2014/main" id="{EFD4EB81-4BF2-F0A4-AF81-2AC24E45C937}"/>
              </a:ext>
            </a:extLst>
          </p:cNvPr>
          <p:cNvGrpSpPr/>
          <p:nvPr/>
        </p:nvGrpSpPr>
        <p:grpSpPr>
          <a:xfrm>
            <a:off x="34929633" y="27014926"/>
            <a:ext cx="444408" cy="444408"/>
            <a:chOff x="1710814" y="4129550"/>
            <a:chExt cx="444408" cy="444408"/>
          </a:xfrm>
        </p:grpSpPr>
        <p:sp>
          <p:nvSpPr>
            <p:cNvPr id="2341" name="Oval 2340">
              <a:extLst>
                <a:ext uri="{FF2B5EF4-FFF2-40B4-BE49-F238E27FC236}">
                  <a16:creationId xmlns:a16="http://schemas.microsoft.com/office/drawing/2014/main" id="{BE864888-FCAB-9377-FDDC-EFDD56C0CADE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3" name="TextBox 2342">
              <a:extLst>
                <a:ext uri="{FF2B5EF4-FFF2-40B4-BE49-F238E27FC236}">
                  <a16:creationId xmlns:a16="http://schemas.microsoft.com/office/drawing/2014/main" id="{3A9A213D-ECC6-8BFD-1111-3E6A7D6D507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51" name="TextBox 2350">
            <a:extLst>
              <a:ext uri="{FF2B5EF4-FFF2-40B4-BE49-F238E27FC236}">
                <a16:creationId xmlns:a16="http://schemas.microsoft.com/office/drawing/2014/main" id="{D55F88E7-D8B5-08BB-6E94-50F15531100A}"/>
              </a:ext>
            </a:extLst>
          </p:cNvPr>
          <p:cNvSpPr txBox="1"/>
          <p:nvPr/>
        </p:nvSpPr>
        <p:spPr>
          <a:xfrm>
            <a:off x="31842008" y="28709755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pic>
        <p:nvPicPr>
          <p:cNvPr id="2352" name="Picture 2351" descr="Two robots on a green ball&#10;&#10;AI-generated content may be incorrect.">
            <a:extLst>
              <a:ext uri="{FF2B5EF4-FFF2-40B4-BE49-F238E27FC236}">
                <a16:creationId xmlns:a16="http://schemas.microsoft.com/office/drawing/2014/main" id="{5DC813A4-0F00-B490-FFEE-6E75A772D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47" y="23418975"/>
            <a:ext cx="4746178" cy="4720704"/>
          </a:xfrm>
          <a:prstGeom prst="rect">
            <a:avLst/>
          </a:prstGeom>
        </p:spPr>
      </p:pic>
      <p:pic>
        <p:nvPicPr>
          <p:cNvPr id="2353" name="Picture 2352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4B57CB0E-89AE-A247-93E4-4888A7061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634" y="23456658"/>
            <a:ext cx="4746177" cy="4668125"/>
          </a:xfrm>
          <a:prstGeom prst="rect">
            <a:avLst/>
          </a:prstGeom>
        </p:spPr>
      </p:pic>
      <p:grpSp>
        <p:nvGrpSpPr>
          <p:cNvPr id="2355" name="Group 2354">
            <a:extLst>
              <a:ext uri="{FF2B5EF4-FFF2-40B4-BE49-F238E27FC236}">
                <a16:creationId xmlns:a16="http://schemas.microsoft.com/office/drawing/2014/main" id="{41F57718-C365-9EF3-B601-44A084F0C990}"/>
              </a:ext>
            </a:extLst>
          </p:cNvPr>
          <p:cNvGrpSpPr/>
          <p:nvPr/>
        </p:nvGrpSpPr>
        <p:grpSpPr>
          <a:xfrm>
            <a:off x="35846391" y="7079293"/>
            <a:ext cx="444408" cy="444408"/>
            <a:chOff x="1710814" y="4129550"/>
            <a:chExt cx="444408" cy="44440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4524029-D721-289E-75F0-2DBCC48E0C91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9892A29-46C8-E0FF-7A7D-517C604B6F6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56" name="TextBox 2355">
            <a:extLst>
              <a:ext uri="{FF2B5EF4-FFF2-40B4-BE49-F238E27FC236}">
                <a16:creationId xmlns:a16="http://schemas.microsoft.com/office/drawing/2014/main" id="{7304A43A-E099-147C-1B8B-16282D91A067}"/>
              </a:ext>
            </a:extLst>
          </p:cNvPr>
          <p:cNvSpPr txBox="1"/>
          <p:nvPr/>
        </p:nvSpPr>
        <p:spPr>
          <a:xfrm>
            <a:off x="36506379" y="7059865"/>
            <a:ext cx="44487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mimics a single biological neuron, receiving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that represent other neuron’s excitement levels.</a:t>
            </a:r>
          </a:p>
        </p:txBody>
      </p:sp>
      <p:grpSp>
        <p:nvGrpSpPr>
          <p:cNvPr id="2357" name="Group 2356">
            <a:extLst>
              <a:ext uri="{FF2B5EF4-FFF2-40B4-BE49-F238E27FC236}">
                <a16:creationId xmlns:a16="http://schemas.microsoft.com/office/drawing/2014/main" id="{016AD2E8-96A3-A66E-2A88-13CE4AAA8F94}"/>
              </a:ext>
            </a:extLst>
          </p:cNvPr>
          <p:cNvGrpSpPr/>
          <p:nvPr/>
        </p:nvGrpSpPr>
        <p:grpSpPr>
          <a:xfrm>
            <a:off x="35829182" y="8648900"/>
            <a:ext cx="444408" cy="444408"/>
            <a:chOff x="1710814" y="4129550"/>
            <a:chExt cx="444408" cy="44440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93F58D0-FCF6-80E3-B1AB-430F0890388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64000E-1920-B4A6-58FE-D937BFF18BA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sp>
        <p:nvSpPr>
          <p:cNvPr id="2359" name="TextBox 2358">
            <a:extLst>
              <a:ext uri="{FF2B5EF4-FFF2-40B4-BE49-F238E27FC236}">
                <a16:creationId xmlns:a16="http://schemas.microsoft.com/office/drawing/2014/main" id="{EEC4F190-08AE-687C-BC55-9D4330B56B1E}"/>
              </a:ext>
            </a:extLst>
          </p:cNvPr>
          <p:cNvSpPr txBox="1"/>
          <p:nvPr/>
        </p:nvSpPr>
        <p:spPr>
          <a:xfrm>
            <a:off x="36489169" y="8591372"/>
            <a:ext cx="4448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strength of each input connection is represented by a weight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), where positive values are excitatory, and negative values are inhibitory.</a:t>
            </a:r>
          </a:p>
        </p:txBody>
      </p:sp>
      <p:grpSp>
        <p:nvGrpSpPr>
          <p:cNvPr id="2363" name="Group 2362">
            <a:extLst>
              <a:ext uri="{FF2B5EF4-FFF2-40B4-BE49-F238E27FC236}">
                <a16:creationId xmlns:a16="http://schemas.microsoft.com/office/drawing/2014/main" id="{42E5C6F1-C8BF-3F2E-EC0E-BE9DE35292FD}"/>
              </a:ext>
            </a:extLst>
          </p:cNvPr>
          <p:cNvGrpSpPr/>
          <p:nvPr/>
        </p:nvGrpSpPr>
        <p:grpSpPr>
          <a:xfrm>
            <a:off x="35828236" y="10393104"/>
            <a:ext cx="444408" cy="444408"/>
            <a:chOff x="1710814" y="4129550"/>
            <a:chExt cx="444408" cy="44440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AA5EA3B-4415-543E-EDA0-77AD08AB7E05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0B61BE-57A1-682A-44A9-8FF74E134271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4F770EA8-E4EF-BC52-6571-AA7F7853FFCD}"/>
              </a:ext>
            </a:extLst>
          </p:cNvPr>
          <p:cNvSpPr txBox="1"/>
          <p:nvPr/>
        </p:nvSpPr>
        <p:spPr>
          <a:xfrm>
            <a:off x="36538407" y="10332927"/>
            <a:ext cx="44487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Each input is multiplied by its weight, and the results are summed to determine the perceptron’s activation state. A bias (b) is added, acting as an activation threshold.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4B97E4-39F5-7E4D-053F-3FFF3BF58DEC}"/>
              </a:ext>
            </a:extLst>
          </p:cNvPr>
          <p:cNvGrpSpPr/>
          <p:nvPr/>
        </p:nvGrpSpPr>
        <p:grpSpPr>
          <a:xfrm>
            <a:off x="35828890" y="12561786"/>
            <a:ext cx="444408" cy="444408"/>
            <a:chOff x="1710814" y="4129550"/>
            <a:chExt cx="444408" cy="44440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3CAB5E-2137-8EC8-F717-8ED787B9E66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F3EA2B-2534-286A-EFC2-C9578D8C59E3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9E02354-0386-EEDC-8415-5CE44DF3D2C1}"/>
              </a:ext>
            </a:extLst>
          </p:cNvPr>
          <p:cNvSpPr txBox="1"/>
          <p:nvPr/>
        </p:nvSpPr>
        <p:spPr>
          <a:xfrm>
            <a:off x="36489169" y="12538371"/>
            <a:ext cx="44487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final activation value is passed through an activation function which is a mathematical rule that decides whether a neuron should “fire” or not.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308111-1A5D-54CB-4E63-D002476C8BB4}"/>
              </a:ext>
            </a:extLst>
          </p:cNvPr>
          <p:cNvSpPr txBox="1"/>
          <p:nvPr/>
        </p:nvSpPr>
        <p:spPr>
          <a:xfrm>
            <a:off x="32676368" y="14340783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C720FB8-B94C-F99F-CCC5-9C4C332FC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4641" y="7326861"/>
            <a:ext cx="2400346" cy="147851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279B8CE-147A-4879-42E1-36BEFE8D5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1137" y="9485461"/>
            <a:ext cx="2400346" cy="147851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56C9980-7231-77A1-B1A3-9B42D5474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90924" y="11851770"/>
            <a:ext cx="2400346" cy="1478517"/>
          </a:xfrm>
          <a:prstGeom prst="rect">
            <a:avLst/>
          </a:prstGeom>
        </p:spPr>
      </p:pic>
      <p:pic>
        <p:nvPicPr>
          <p:cNvPr id="91" name="Picture 90" descr="Online Course: Artificial Intelligence &amp; Machine Learning with Unity3D -  A.I. learns to play Flappy Bird from Skillshare | Class Central">
            <a:extLst>
              <a:ext uri="{FF2B5EF4-FFF2-40B4-BE49-F238E27FC236}">
                <a16:creationId xmlns:a16="http://schemas.microsoft.com/office/drawing/2014/main" id="{8E2221B3-F98B-6FD7-D8DF-51CA5832E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90383" y="23903760"/>
            <a:ext cx="6868371" cy="36272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2" name="Picture 91" descr="A diagram of a network&#10;&#10;AI-generated content may be incorrect.">
            <a:extLst>
              <a:ext uri="{FF2B5EF4-FFF2-40B4-BE49-F238E27FC236}">
                <a16:creationId xmlns:a16="http://schemas.microsoft.com/office/drawing/2014/main" id="{4D1A000D-D44B-AF83-1A75-A1B675C4FC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30760" y="22734994"/>
            <a:ext cx="6204134" cy="5461865"/>
          </a:xfrm>
          <a:prstGeom prst="rect">
            <a:avLst/>
          </a:prstGeom>
        </p:spPr>
      </p:pic>
      <p:grpSp>
        <p:nvGrpSpPr>
          <p:cNvPr id="3644" name="Group 3643">
            <a:extLst>
              <a:ext uri="{FF2B5EF4-FFF2-40B4-BE49-F238E27FC236}">
                <a16:creationId xmlns:a16="http://schemas.microsoft.com/office/drawing/2014/main" id="{E66459FC-59D3-BB2F-4D44-C76125C7AC0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176720" y="5250411"/>
            <a:ext cx="6730051" cy="11335793"/>
            <a:chOff x="8901652" y="5307520"/>
            <a:chExt cx="6730051" cy="11335793"/>
          </a:xfrm>
        </p:grpSpPr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90D78CA7-F4E2-14CA-D72C-40710A4AB9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8927728">
              <a:off x="10248998" y="15952717"/>
              <a:ext cx="779605" cy="30093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  <a:gd name="connsiteX0" fmla="*/ 0 w 752773"/>
                <a:gd name="connsiteY0" fmla="*/ 0 h 333417"/>
                <a:gd name="connsiteX1" fmla="*/ 752773 w 752773"/>
                <a:gd name="connsiteY1" fmla="*/ 199673 h 333417"/>
                <a:gd name="connsiteX0" fmla="*/ 0 w 779605"/>
                <a:gd name="connsiteY0" fmla="*/ 0 h 322386"/>
                <a:gd name="connsiteX1" fmla="*/ 779605 w 779605"/>
                <a:gd name="connsiteY1" fmla="*/ 185986 h 322386"/>
                <a:gd name="connsiteX0" fmla="*/ 0 w 779605"/>
                <a:gd name="connsiteY0" fmla="*/ 775 h 300930"/>
                <a:gd name="connsiteX1" fmla="*/ 779605 w 779605"/>
                <a:gd name="connsiteY1" fmla="*/ 186761 h 30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605" h="300930">
                  <a:moveTo>
                    <a:pt x="0" y="775"/>
                  </a:moveTo>
                  <a:cubicBezTo>
                    <a:pt x="382880" y="-23525"/>
                    <a:pt x="364765" y="533874"/>
                    <a:pt x="779605" y="186761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AA579C6C-9EFD-62D9-85B8-F89F06EB798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715517">
              <a:off x="9556656" y="14983392"/>
              <a:ext cx="752773" cy="225831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773" h="225831">
                  <a:moveTo>
                    <a:pt x="0" y="0"/>
                  </a:moveTo>
                  <a:cubicBezTo>
                    <a:pt x="104547" y="122756"/>
                    <a:pt x="295459" y="291183"/>
                    <a:pt x="752773" y="199673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36AC560F-350D-A256-2FCE-CACDCB4ED1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13716" y="14886902"/>
              <a:ext cx="977012" cy="11525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12" h="1152525">
                  <a:moveTo>
                    <a:pt x="51182" y="0"/>
                  </a:moveTo>
                  <a:cubicBezTo>
                    <a:pt x="-226948" y="716280"/>
                    <a:pt x="706502" y="529590"/>
                    <a:pt x="977012" y="11525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FC4D6CA5-5639-0ADD-B046-E4238692BA9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62177" y="14914307"/>
              <a:ext cx="1027709" cy="11144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  <a:gd name="connsiteX0" fmla="*/ 49541 w 1013471"/>
                <a:gd name="connsiteY0" fmla="*/ 0 h 1152525"/>
                <a:gd name="connsiteX1" fmla="*/ 1013471 w 1013471"/>
                <a:gd name="connsiteY1" fmla="*/ 1152525 h 1152525"/>
                <a:gd name="connsiteX0" fmla="*/ 49278 w 1019558"/>
                <a:gd name="connsiteY0" fmla="*/ 0 h 1133475"/>
                <a:gd name="connsiteX1" fmla="*/ 1019558 w 1019558"/>
                <a:gd name="connsiteY1" fmla="*/ 1133475 h 1133475"/>
                <a:gd name="connsiteX0" fmla="*/ 49017 w 1025647"/>
                <a:gd name="connsiteY0" fmla="*/ 0 h 1114425"/>
                <a:gd name="connsiteX1" fmla="*/ 1025647 w 1025647"/>
                <a:gd name="connsiteY1" fmla="*/ 1114425 h 1114425"/>
                <a:gd name="connsiteX0" fmla="*/ 51893 w 1028523"/>
                <a:gd name="connsiteY0" fmla="*/ 0 h 1114425"/>
                <a:gd name="connsiteX1" fmla="*/ 1028523 w 1028523"/>
                <a:gd name="connsiteY1" fmla="*/ 1114425 h 1114425"/>
                <a:gd name="connsiteX0" fmla="*/ 51079 w 1027709"/>
                <a:gd name="connsiteY0" fmla="*/ 0 h 1114425"/>
                <a:gd name="connsiteX1" fmla="*/ 1027709 w 1027709"/>
                <a:gd name="connsiteY1" fmla="*/ 1114425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7709" h="1114425">
                  <a:moveTo>
                    <a:pt x="51079" y="0"/>
                  </a:moveTo>
                  <a:cubicBezTo>
                    <a:pt x="-227051" y="716280"/>
                    <a:pt x="706399" y="529590"/>
                    <a:pt x="1027709" y="11144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758" name="Group 2757">
              <a:extLst>
                <a:ext uri="{FF2B5EF4-FFF2-40B4-BE49-F238E27FC236}">
                  <a16:creationId xmlns:a16="http://schemas.microsoft.com/office/drawing/2014/main" id="{7778081A-F034-2E61-2048-377E7C23FBB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9574054" y="5307520"/>
              <a:ext cx="6057649" cy="10170008"/>
              <a:chOff x="9279085" y="5572991"/>
              <a:chExt cx="6057649" cy="10170008"/>
            </a:xfrm>
          </p:grpSpPr>
          <p:grpSp>
            <p:nvGrpSpPr>
              <p:cNvPr id="2757" name="Group 2756">
                <a:extLst>
                  <a:ext uri="{FF2B5EF4-FFF2-40B4-BE49-F238E27FC236}">
                    <a16:creationId xmlns:a16="http://schemas.microsoft.com/office/drawing/2014/main" id="{B3328CC3-D3E1-62B3-6894-B85953C76F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9279085" y="5572991"/>
                <a:ext cx="6057649" cy="10170008"/>
                <a:chOff x="9279085" y="5572991"/>
                <a:chExt cx="6057649" cy="10170008"/>
              </a:xfrm>
            </p:grpSpPr>
            <p:sp>
              <p:nvSpPr>
                <p:cNvPr id="101" name="Rectangle 7">
                  <a:extLst>
                    <a:ext uri="{FF2B5EF4-FFF2-40B4-BE49-F238E27FC236}">
                      <a16:creationId xmlns:a16="http://schemas.microsoft.com/office/drawing/2014/main" id="{32C74449-6E23-CD20-D5E3-7EC2C3FAE9D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715517">
                  <a:off x="10807200" y="6663600"/>
                  <a:ext cx="3668114" cy="3311191"/>
                </a:xfrm>
                <a:custGeom>
                  <a:avLst/>
                  <a:gdLst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130629 w 3094340"/>
                    <a:gd name="connsiteY0" fmla="*/ 0 h 3341083"/>
                    <a:gd name="connsiteX1" fmla="*/ 3094340 w 3094340"/>
                    <a:gd name="connsiteY1" fmla="*/ 246743 h 3341083"/>
                    <a:gd name="connsiteX2" fmla="*/ 3094340 w 3094340"/>
                    <a:gd name="connsiteY2" fmla="*/ 3341083 h 3341083"/>
                    <a:gd name="connsiteX3" fmla="*/ 0 w 3094340"/>
                    <a:gd name="connsiteY3" fmla="*/ 3341083 h 3341083"/>
                    <a:gd name="connsiteX4" fmla="*/ 130629 w 3094340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805558"/>
                    <a:gd name="connsiteY0" fmla="*/ 0 h 3587826"/>
                    <a:gd name="connsiteX1" fmla="*/ 3616855 w 3805558"/>
                    <a:gd name="connsiteY1" fmla="*/ 246743 h 3587826"/>
                    <a:gd name="connsiteX2" fmla="*/ 3531060 w 3805558"/>
                    <a:gd name="connsiteY2" fmla="*/ 2151270 h 3587826"/>
                    <a:gd name="connsiteX3" fmla="*/ 2644398 w 3805558"/>
                    <a:gd name="connsiteY3" fmla="*/ 3587826 h 3587826"/>
                    <a:gd name="connsiteX4" fmla="*/ 0 w 3805558"/>
                    <a:gd name="connsiteY4" fmla="*/ 2237997 h 3587826"/>
                    <a:gd name="connsiteX5" fmla="*/ 653144 w 3805558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717616"/>
                    <a:gd name="connsiteY0" fmla="*/ 0 h 3587826"/>
                    <a:gd name="connsiteX1" fmla="*/ 3616855 w 3717616"/>
                    <a:gd name="connsiteY1" fmla="*/ 246743 h 3587826"/>
                    <a:gd name="connsiteX2" fmla="*/ 3531060 w 3717616"/>
                    <a:gd name="connsiteY2" fmla="*/ 2151270 h 3587826"/>
                    <a:gd name="connsiteX3" fmla="*/ 2644398 w 3717616"/>
                    <a:gd name="connsiteY3" fmla="*/ 3587826 h 3587826"/>
                    <a:gd name="connsiteX4" fmla="*/ 0 w 3717616"/>
                    <a:gd name="connsiteY4" fmla="*/ 2237997 h 3587826"/>
                    <a:gd name="connsiteX5" fmla="*/ 653144 w 3717616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707046"/>
                    <a:gd name="connsiteY0" fmla="*/ 0 h 3492575"/>
                    <a:gd name="connsiteX1" fmla="*/ 3208641 w 3707046"/>
                    <a:gd name="connsiteY1" fmla="*/ 238578 h 3492575"/>
                    <a:gd name="connsiteX2" fmla="*/ 3707046 w 3707046"/>
                    <a:gd name="connsiteY2" fmla="*/ 2046040 h 3492575"/>
                    <a:gd name="connsiteX3" fmla="*/ 1612069 w 3707046"/>
                    <a:gd name="connsiteY3" fmla="*/ 3492575 h 3492575"/>
                    <a:gd name="connsiteX4" fmla="*/ 0 w 3707046"/>
                    <a:gd name="connsiteY4" fmla="*/ 2190825 h 3492575"/>
                    <a:gd name="connsiteX5" fmla="*/ 713923 w 370704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1018723 w 3535596"/>
                    <a:gd name="connsiteY0" fmla="*/ 0 h 3530675"/>
                    <a:gd name="connsiteX1" fmla="*/ 3399141 w 3535596"/>
                    <a:gd name="connsiteY1" fmla="*/ 448128 h 3530675"/>
                    <a:gd name="connsiteX2" fmla="*/ 3535596 w 3535596"/>
                    <a:gd name="connsiteY2" fmla="*/ 2560390 h 3530675"/>
                    <a:gd name="connsiteX3" fmla="*/ 1612069 w 3535596"/>
                    <a:gd name="connsiteY3" fmla="*/ 3530675 h 3530675"/>
                    <a:gd name="connsiteX4" fmla="*/ 0 w 3535596"/>
                    <a:gd name="connsiteY4" fmla="*/ 2228925 h 3530675"/>
                    <a:gd name="connsiteX5" fmla="*/ 1018723 w 3535596"/>
                    <a:gd name="connsiteY5" fmla="*/ 0 h 3530675"/>
                    <a:gd name="connsiteX0" fmla="*/ 961573 w 3478446"/>
                    <a:gd name="connsiteY0" fmla="*/ 0 h 3530675"/>
                    <a:gd name="connsiteX1" fmla="*/ 3341991 w 3478446"/>
                    <a:gd name="connsiteY1" fmla="*/ 448128 h 3530675"/>
                    <a:gd name="connsiteX2" fmla="*/ 3478446 w 3478446"/>
                    <a:gd name="connsiteY2" fmla="*/ 2560390 h 3530675"/>
                    <a:gd name="connsiteX3" fmla="*/ 1554919 w 3478446"/>
                    <a:gd name="connsiteY3" fmla="*/ 3530675 h 3530675"/>
                    <a:gd name="connsiteX4" fmla="*/ 0 w 3478446"/>
                    <a:gd name="connsiteY4" fmla="*/ 1790775 h 3530675"/>
                    <a:gd name="connsiteX5" fmla="*/ 961573 w 3478446"/>
                    <a:gd name="connsiteY5" fmla="*/ 0 h 3530675"/>
                    <a:gd name="connsiteX0" fmla="*/ 961573 w 3478446"/>
                    <a:gd name="connsiteY0" fmla="*/ 0 h 3359225"/>
                    <a:gd name="connsiteX1" fmla="*/ 3341991 w 3478446"/>
                    <a:gd name="connsiteY1" fmla="*/ 448128 h 3359225"/>
                    <a:gd name="connsiteX2" fmla="*/ 3478446 w 3478446"/>
                    <a:gd name="connsiteY2" fmla="*/ 2560390 h 3359225"/>
                    <a:gd name="connsiteX3" fmla="*/ 1459669 w 3478446"/>
                    <a:gd name="connsiteY3" fmla="*/ 3359225 h 3359225"/>
                    <a:gd name="connsiteX4" fmla="*/ 0 w 3478446"/>
                    <a:gd name="connsiteY4" fmla="*/ 1790775 h 3359225"/>
                    <a:gd name="connsiteX5" fmla="*/ 961573 w 3478446"/>
                    <a:gd name="connsiteY5" fmla="*/ 0 h 3359225"/>
                    <a:gd name="connsiteX0" fmla="*/ 1075873 w 3478446"/>
                    <a:gd name="connsiteY0" fmla="*/ 0 h 3397325"/>
                    <a:gd name="connsiteX1" fmla="*/ 3341991 w 3478446"/>
                    <a:gd name="connsiteY1" fmla="*/ 486228 h 3397325"/>
                    <a:gd name="connsiteX2" fmla="*/ 3478446 w 3478446"/>
                    <a:gd name="connsiteY2" fmla="*/ 2598490 h 3397325"/>
                    <a:gd name="connsiteX3" fmla="*/ 1459669 w 3478446"/>
                    <a:gd name="connsiteY3" fmla="*/ 3397325 h 3397325"/>
                    <a:gd name="connsiteX4" fmla="*/ 0 w 3478446"/>
                    <a:gd name="connsiteY4" fmla="*/ 1828875 h 3397325"/>
                    <a:gd name="connsiteX5" fmla="*/ 1075873 w 3478446"/>
                    <a:gd name="connsiteY5" fmla="*/ 0 h 3397325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6221 w 3730859"/>
                    <a:gd name="connsiteY4" fmla="*/ 26864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3521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8114" h="3311191">
                      <a:moveTo>
                        <a:pt x="1229001" y="0"/>
                      </a:moveTo>
                      <a:cubicBezTo>
                        <a:pt x="1726461" y="746376"/>
                        <a:pt x="2301161" y="1086235"/>
                        <a:pt x="3468528" y="503461"/>
                      </a:cubicBezTo>
                      <a:cubicBezTo>
                        <a:pt x="2878058" y="1100934"/>
                        <a:pt x="2692526" y="2170178"/>
                        <a:pt x="3668114" y="3119342"/>
                      </a:cubicBezTo>
                      <a:cubicBezTo>
                        <a:pt x="2699394" y="2369205"/>
                        <a:pt x="1537027" y="2518106"/>
                        <a:pt x="1233814" y="3311191"/>
                      </a:cubicBezTo>
                      <a:cubicBezTo>
                        <a:pt x="1255508" y="2831337"/>
                        <a:pt x="1181857" y="2530056"/>
                        <a:pt x="947755" y="2815377"/>
                      </a:cubicBezTo>
                      <a:cubicBezTo>
                        <a:pt x="1336481" y="2226098"/>
                        <a:pt x="569284" y="2008257"/>
                        <a:pt x="0" y="1892302"/>
                      </a:cubicBezTo>
                      <a:cubicBezTo>
                        <a:pt x="609581" y="1823551"/>
                        <a:pt x="1437644" y="951982"/>
                        <a:pt x="1229001" y="0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 w="76200" cap="rnd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FB17AB5A-4FA6-6C15-1B45-52E646DB06BF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9279085" y="5572991"/>
                  <a:ext cx="6057649" cy="10170008"/>
                  <a:chOff x="9279085" y="5572991"/>
                  <a:chExt cx="6057649" cy="10170008"/>
                </a:xfrm>
              </p:grpSpPr>
              <p:sp>
                <p:nvSpPr>
                  <p:cNvPr id="2346" name="Freeform: Shape 2345">
                    <a:extLst>
                      <a:ext uri="{FF2B5EF4-FFF2-40B4-BE49-F238E27FC236}">
                        <a16:creationId xmlns:a16="http://schemas.microsoft.com/office/drawing/2014/main" id="{2A2E0014-DF22-2D50-9DB9-663FA87AC34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48384" y="9166240"/>
                    <a:ext cx="585224" cy="1980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85224" h="198064">
                        <a:moveTo>
                          <a:pt x="0" y="0"/>
                        </a:moveTo>
                        <a:cubicBezTo>
                          <a:pt x="38327" y="131874"/>
                          <a:pt x="127910" y="258423"/>
                          <a:pt x="585224" y="166913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1" name="Freeform: Shape 2360">
                    <a:extLst>
                      <a:ext uri="{FF2B5EF4-FFF2-40B4-BE49-F238E27FC236}">
                        <a16:creationId xmlns:a16="http://schemas.microsoft.com/office/drawing/2014/main" id="{B9DFB09E-B7B7-63F0-F3D0-52FD63788D0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151992" y="6681809"/>
                    <a:ext cx="947073" cy="73895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47073" h="738958">
                        <a:moveTo>
                          <a:pt x="927346" y="738958"/>
                        </a:moveTo>
                        <a:cubicBezTo>
                          <a:pt x="1083783" y="-555378"/>
                          <a:pt x="266586" y="269671"/>
                          <a:pt x="0" y="151491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7" name="Freeform: Shape 2366">
                    <a:extLst>
                      <a:ext uri="{FF2B5EF4-FFF2-40B4-BE49-F238E27FC236}">
                        <a16:creationId xmlns:a16="http://schemas.microsoft.com/office/drawing/2014/main" id="{1EC7CB1E-7159-F98D-7A56-01BF9BC0334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982367">
                    <a:off x="11125738" y="6692599"/>
                    <a:ext cx="934378" cy="7985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4378" h="798564">
                        <a:moveTo>
                          <a:pt x="914720" y="798564"/>
                        </a:moveTo>
                        <a:cubicBezTo>
                          <a:pt x="1069609" y="-597558"/>
                          <a:pt x="266586" y="286896"/>
                          <a:pt x="0" y="168716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8" name="Freeform: Shape 2347">
                    <a:extLst>
                      <a:ext uri="{FF2B5EF4-FFF2-40B4-BE49-F238E27FC236}">
                        <a16:creationId xmlns:a16="http://schemas.microsoft.com/office/drawing/2014/main" id="{98A59D52-0AAC-144F-70CA-16D6E8D285E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835905" y="9546971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5CB349E9-E89A-F8F8-6327-9A7A203217E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558884">
                    <a:off x="11807465" y="9527985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" name="Freeform: Shape 2">
                    <a:extLst>
                      <a:ext uri="{FF2B5EF4-FFF2-40B4-BE49-F238E27FC236}">
                        <a16:creationId xmlns:a16="http://schemas.microsoft.com/office/drawing/2014/main" id="{7962C8D5-86CA-A588-B9CA-0DD56CE9925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78952">
                    <a:off x="12904388" y="9314120"/>
                    <a:ext cx="368005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8005" h="1319750">
                        <a:moveTo>
                          <a:pt x="901" y="1319750"/>
                        </a:moveTo>
                        <a:cubicBezTo>
                          <a:pt x="-29911" y="859568"/>
                          <a:pt x="743121" y="441209"/>
                          <a:pt x="132356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5" name="Freeform: Shape 4">
                    <a:extLst>
                      <a:ext uri="{FF2B5EF4-FFF2-40B4-BE49-F238E27FC236}">
                        <a16:creationId xmlns:a16="http://schemas.microsoft.com/office/drawing/2014/main" id="{79139A6B-6860-8CC4-B258-79390D6ED53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952166" y="9316717"/>
                    <a:ext cx="343137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  <a:gd name="connsiteX0" fmla="*/ 972 w 343137"/>
                      <a:gd name="connsiteY0" fmla="*/ 1319750 h 1319750"/>
                      <a:gd name="connsiteX1" fmla="*/ 132427 w 343137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3137" h="1319750">
                        <a:moveTo>
                          <a:pt x="972" y="1319750"/>
                        </a:moveTo>
                        <a:cubicBezTo>
                          <a:pt x="-29840" y="859568"/>
                          <a:pt x="686042" y="445971"/>
                          <a:pt x="13242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F966B3E2-05FA-183E-6D4B-0967E8536F5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383556" y="9418376"/>
                    <a:ext cx="2814263" cy="632462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933450 w 2744680"/>
                      <a:gd name="connsiteY0" fmla="*/ 21 h 6381771"/>
                      <a:gd name="connsiteX1" fmla="*/ 2724150 w 2744680"/>
                      <a:gd name="connsiteY1" fmla="*/ 2438421 h 6381771"/>
                      <a:gd name="connsiteX2" fmla="*/ 0 w 2744680"/>
                      <a:gd name="connsiteY2" fmla="*/ 6381771 h 6381771"/>
                      <a:gd name="connsiteX0" fmla="*/ 933450 w 2727307"/>
                      <a:gd name="connsiteY0" fmla="*/ 21 h 6381771"/>
                      <a:gd name="connsiteX1" fmla="*/ 2724150 w 2727307"/>
                      <a:gd name="connsiteY1" fmla="*/ 2438421 h 6381771"/>
                      <a:gd name="connsiteX2" fmla="*/ 0 w 2727307"/>
                      <a:gd name="connsiteY2" fmla="*/ 6381771 h 6381771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47738 w 2816536"/>
                      <a:gd name="connsiteY0" fmla="*/ 23 h 6362723"/>
                      <a:gd name="connsiteX1" fmla="*/ 2796722 w 2816536"/>
                      <a:gd name="connsiteY1" fmla="*/ 2375831 h 6362723"/>
                      <a:gd name="connsiteX2" fmla="*/ 0 w 2816536"/>
                      <a:gd name="connsiteY2" fmla="*/ 6362723 h 6362723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33450 w 2815755"/>
                      <a:gd name="connsiteY0" fmla="*/ 22 h 6377009"/>
                      <a:gd name="connsiteX1" fmla="*/ 2796722 w 2815755"/>
                      <a:gd name="connsiteY1" fmla="*/ 2390117 h 6377009"/>
                      <a:gd name="connsiteX2" fmla="*/ 0 w 2815755"/>
                      <a:gd name="connsiteY2" fmla="*/ 6377009 h 6377009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14400 w 2814751"/>
                      <a:gd name="connsiteY0" fmla="*/ 22 h 6377009"/>
                      <a:gd name="connsiteX1" fmla="*/ 2796722 w 2814751"/>
                      <a:gd name="connsiteY1" fmla="*/ 2390117 h 6377009"/>
                      <a:gd name="connsiteX2" fmla="*/ 0 w 2814751"/>
                      <a:gd name="connsiteY2" fmla="*/ 6377009 h 6377009"/>
                      <a:gd name="connsiteX0" fmla="*/ 914400 w 2814751"/>
                      <a:gd name="connsiteY0" fmla="*/ 23 h 6362723"/>
                      <a:gd name="connsiteX1" fmla="*/ 2796722 w 2814751"/>
                      <a:gd name="connsiteY1" fmla="*/ 2375831 h 6362723"/>
                      <a:gd name="connsiteX2" fmla="*/ 0 w 2814751"/>
                      <a:gd name="connsiteY2" fmla="*/ 6362723 h 6362723"/>
                      <a:gd name="connsiteX0" fmla="*/ 919162 w 2814998"/>
                      <a:gd name="connsiteY0" fmla="*/ 23 h 6348435"/>
                      <a:gd name="connsiteX1" fmla="*/ 2796722 w 2814998"/>
                      <a:gd name="connsiteY1" fmla="*/ 2361543 h 6348435"/>
                      <a:gd name="connsiteX2" fmla="*/ 0 w 2814998"/>
                      <a:gd name="connsiteY2" fmla="*/ 6348435 h 6348435"/>
                      <a:gd name="connsiteX0" fmla="*/ 923924 w 2815248"/>
                      <a:gd name="connsiteY0" fmla="*/ 24 h 6329386"/>
                      <a:gd name="connsiteX1" fmla="*/ 2796722 w 2815248"/>
                      <a:gd name="connsiteY1" fmla="*/ 2342494 h 6329386"/>
                      <a:gd name="connsiteX2" fmla="*/ 0 w 2815248"/>
                      <a:gd name="connsiteY2" fmla="*/ 6329386 h 6329386"/>
                      <a:gd name="connsiteX0" fmla="*/ 923924 w 2815248"/>
                      <a:gd name="connsiteY0" fmla="*/ 24 h 6315099"/>
                      <a:gd name="connsiteX1" fmla="*/ 2796722 w 2815248"/>
                      <a:gd name="connsiteY1" fmla="*/ 2328207 h 6315099"/>
                      <a:gd name="connsiteX2" fmla="*/ 0 w 2815248"/>
                      <a:gd name="connsiteY2" fmla="*/ 6315099 h 6315099"/>
                      <a:gd name="connsiteX0" fmla="*/ 904874 w 2814263"/>
                      <a:gd name="connsiteY0" fmla="*/ 23 h 6324623"/>
                      <a:gd name="connsiteX1" fmla="*/ 2796722 w 2814263"/>
                      <a:gd name="connsiteY1" fmla="*/ 2337731 h 6324623"/>
                      <a:gd name="connsiteX2" fmla="*/ 0 w 2814263"/>
                      <a:gd name="connsiteY2" fmla="*/ 6324623 h 6324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814263" h="6324623">
                        <a:moveTo>
                          <a:pt x="904874" y="23"/>
                        </a:moveTo>
                        <a:cubicBezTo>
                          <a:pt x="2109786" y="-6327"/>
                          <a:pt x="2947534" y="1283631"/>
                          <a:pt x="2796722" y="2337731"/>
                        </a:cubicBezTo>
                        <a:cubicBezTo>
                          <a:pt x="2645910" y="3391831"/>
                          <a:pt x="195262" y="4445023"/>
                          <a:pt x="0" y="6324623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93A11D9E-93E8-6F91-C145-93A56664D36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329032" y="8799132"/>
                    <a:ext cx="1346962" cy="319019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0 w 1257300"/>
                      <a:gd name="connsiteY0" fmla="*/ 0 h 2819400"/>
                      <a:gd name="connsiteX1" fmla="*/ 1257300 w 1257300"/>
                      <a:gd name="connsiteY1" fmla="*/ 2819400 h 2819400"/>
                      <a:gd name="connsiteX0" fmla="*/ 0 w 1344386"/>
                      <a:gd name="connsiteY0" fmla="*/ 0 h 2790372"/>
                      <a:gd name="connsiteX1" fmla="*/ 1344386 w 1344386"/>
                      <a:gd name="connsiteY1" fmla="*/ 2790372 h 2790372"/>
                      <a:gd name="connsiteX0" fmla="*/ 0 w 1329872"/>
                      <a:gd name="connsiteY0" fmla="*/ 0 h 2674257"/>
                      <a:gd name="connsiteX1" fmla="*/ 1329872 w 1329872"/>
                      <a:gd name="connsiteY1" fmla="*/ 2674257 h 26742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318094"/>
                      <a:gd name="connsiteY0" fmla="*/ 0 h 2572657"/>
                      <a:gd name="connsiteX1" fmla="*/ 1315358 w 1318094"/>
                      <a:gd name="connsiteY1" fmla="*/ 2572657 h 25726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416958"/>
                      <a:gd name="connsiteY0" fmla="*/ 0 h 2788557"/>
                      <a:gd name="connsiteX1" fmla="*/ 1416958 w 1416958"/>
                      <a:gd name="connsiteY1" fmla="*/ 2788557 h 2788557"/>
                      <a:gd name="connsiteX0" fmla="*/ 0 w 1378858"/>
                      <a:gd name="connsiteY0" fmla="*/ 0 h 2775857"/>
                      <a:gd name="connsiteX1" fmla="*/ 1378858 w 1378858"/>
                      <a:gd name="connsiteY1" fmla="*/ 2775857 h 2775857"/>
                      <a:gd name="connsiteX0" fmla="*/ 0 w 1388224"/>
                      <a:gd name="connsiteY0" fmla="*/ 0 h 2775857"/>
                      <a:gd name="connsiteX1" fmla="*/ 1378858 w 1388224"/>
                      <a:gd name="connsiteY1" fmla="*/ 2775857 h 2775857"/>
                      <a:gd name="connsiteX0" fmla="*/ 0 w 1344412"/>
                      <a:gd name="connsiteY0" fmla="*/ 0 h 2896507"/>
                      <a:gd name="connsiteX1" fmla="*/ 1334408 w 1344412"/>
                      <a:gd name="connsiteY1" fmla="*/ 2896507 h 2896507"/>
                      <a:gd name="connsiteX0" fmla="*/ 0 w 1313172"/>
                      <a:gd name="connsiteY0" fmla="*/ 0 h 2947307"/>
                      <a:gd name="connsiteX1" fmla="*/ 1302658 w 1313172"/>
                      <a:gd name="connsiteY1" fmla="*/ 2947307 h 2947307"/>
                      <a:gd name="connsiteX0" fmla="*/ 0 w 1338297"/>
                      <a:gd name="connsiteY0" fmla="*/ 0 h 2947307"/>
                      <a:gd name="connsiteX1" fmla="*/ 1302658 w 1338297"/>
                      <a:gd name="connsiteY1" fmla="*/ 2947307 h 2947307"/>
                      <a:gd name="connsiteX0" fmla="*/ 0 w 1340777"/>
                      <a:gd name="connsiteY0" fmla="*/ 0 h 2947307"/>
                      <a:gd name="connsiteX1" fmla="*/ 1302658 w 1340777"/>
                      <a:gd name="connsiteY1" fmla="*/ 2947307 h 2947307"/>
                      <a:gd name="connsiteX0" fmla="*/ 0 w 1340777"/>
                      <a:gd name="connsiteY0" fmla="*/ 0 h 2991757"/>
                      <a:gd name="connsiteX1" fmla="*/ 1302658 w 1340777"/>
                      <a:gd name="connsiteY1" fmla="*/ 2991757 h 2991757"/>
                      <a:gd name="connsiteX0" fmla="*/ 0 w 1310622"/>
                      <a:gd name="connsiteY0" fmla="*/ 0 h 3214007"/>
                      <a:gd name="connsiteX1" fmla="*/ 1270908 w 1310622"/>
                      <a:gd name="connsiteY1" fmla="*/ 3214007 h 3214007"/>
                      <a:gd name="connsiteX0" fmla="*/ 0 w 1292167"/>
                      <a:gd name="connsiteY0" fmla="*/ 0 h 3214007"/>
                      <a:gd name="connsiteX1" fmla="*/ 1270908 w 1292167"/>
                      <a:gd name="connsiteY1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307037"/>
                      <a:gd name="connsiteY0" fmla="*/ 0 h 3214007"/>
                      <a:gd name="connsiteX1" fmla="*/ 600648 w 1307037"/>
                      <a:gd name="connsiteY1" fmla="*/ 940347 h 3214007"/>
                      <a:gd name="connsiteX2" fmla="*/ 1270908 w 1307037"/>
                      <a:gd name="connsiteY2" fmla="*/ 3214007 h 3214007"/>
                      <a:gd name="connsiteX0" fmla="*/ 0 w 1304094"/>
                      <a:gd name="connsiteY0" fmla="*/ 0 h 3214007"/>
                      <a:gd name="connsiteX1" fmla="*/ 530798 w 1304094"/>
                      <a:gd name="connsiteY1" fmla="*/ 927647 h 3214007"/>
                      <a:gd name="connsiteX2" fmla="*/ 1270908 w 1304094"/>
                      <a:gd name="connsiteY2" fmla="*/ 3214007 h 3214007"/>
                      <a:gd name="connsiteX0" fmla="*/ 0 w 1304593"/>
                      <a:gd name="connsiteY0" fmla="*/ 0 h 3214007"/>
                      <a:gd name="connsiteX1" fmla="*/ 543498 w 1304593"/>
                      <a:gd name="connsiteY1" fmla="*/ 895897 h 3214007"/>
                      <a:gd name="connsiteX2" fmla="*/ 1270908 w 1304593"/>
                      <a:gd name="connsiteY2" fmla="*/ 3214007 h 321400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8225 w 1354136"/>
                      <a:gd name="connsiteY0" fmla="*/ 0 h 3220357"/>
                      <a:gd name="connsiteX1" fmla="*/ 589823 w 1354136"/>
                      <a:gd name="connsiteY1" fmla="*/ 902247 h 3220357"/>
                      <a:gd name="connsiteX2" fmla="*/ 1317233 w 1354136"/>
                      <a:gd name="connsiteY2" fmla="*/ 3220357 h 3220357"/>
                      <a:gd name="connsiteX0" fmla="*/ 9933 w 1355844"/>
                      <a:gd name="connsiteY0" fmla="*/ 0 h 3220357"/>
                      <a:gd name="connsiteX1" fmla="*/ 591531 w 1355844"/>
                      <a:gd name="connsiteY1" fmla="*/ 902247 h 3220357"/>
                      <a:gd name="connsiteX2" fmla="*/ 1318941 w 1355844"/>
                      <a:gd name="connsiteY2" fmla="*/ 3220357 h 3220357"/>
                      <a:gd name="connsiteX0" fmla="*/ 6857 w 1345699"/>
                      <a:gd name="connsiteY0" fmla="*/ 0 h 3220357"/>
                      <a:gd name="connsiteX1" fmla="*/ 588455 w 1345699"/>
                      <a:gd name="connsiteY1" fmla="*/ 902247 h 3220357"/>
                      <a:gd name="connsiteX2" fmla="*/ 1315865 w 1345699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1340"/>
                      <a:gd name="connsiteY0" fmla="*/ 0 h 3220357"/>
                      <a:gd name="connsiteX1" fmla="*/ 581598 w 1341340"/>
                      <a:gd name="connsiteY1" fmla="*/ 902247 h 3220357"/>
                      <a:gd name="connsiteX2" fmla="*/ 1309008 w 1341340"/>
                      <a:gd name="connsiteY2" fmla="*/ 3220357 h 3220357"/>
                      <a:gd name="connsiteX0" fmla="*/ 0 w 1332703"/>
                      <a:gd name="connsiteY0" fmla="*/ 0 h 3220357"/>
                      <a:gd name="connsiteX1" fmla="*/ 581598 w 1332703"/>
                      <a:gd name="connsiteY1" fmla="*/ 902247 h 3220357"/>
                      <a:gd name="connsiteX2" fmla="*/ 1309008 w 1332703"/>
                      <a:gd name="connsiteY2" fmla="*/ 3220357 h 3220357"/>
                      <a:gd name="connsiteX0" fmla="*/ 0 w 1319520"/>
                      <a:gd name="connsiteY0" fmla="*/ 0 h 3215594"/>
                      <a:gd name="connsiteX1" fmla="*/ 581598 w 1319520"/>
                      <a:gd name="connsiteY1" fmla="*/ 902247 h 3215594"/>
                      <a:gd name="connsiteX2" fmla="*/ 1294721 w 1319520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2595"/>
                      <a:gd name="connsiteY0" fmla="*/ 0 h 3215594"/>
                      <a:gd name="connsiteX1" fmla="*/ 581598 w 1322595"/>
                      <a:gd name="connsiteY1" fmla="*/ 902247 h 3215594"/>
                      <a:gd name="connsiteX2" fmla="*/ 1294721 w 1322595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5101"/>
                      <a:gd name="connsiteY0" fmla="*/ 0 h 3215594"/>
                      <a:gd name="connsiteX1" fmla="*/ 595886 w 1335101"/>
                      <a:gd name="connsiteY1" fmla="*/ 902247 h 3215594"/>
                      <a:gd name="connsiteX2" fmla="*/ 1309009 w 1335101"/>
                      <a:gd name="connsiteY2" fmla="*/ 3215594 h 3215594"/>
                      <a:gd name="connsiteX0" fmla="*/ 0 w 1334037"/>
                      <a:gd name="connsiteY0" fmla="*/ 0 h 3215594"/>
                      <a:gd name="connsiteX1" fmla="*/ 564136 w 1334037"/>
                      <a:gd name="connsiteY1" fmla="*/ 908597 h 3215594"/>
                      <a:gd name="connsiteX2" fmla="*/ 1309009 w 1334037"/>
                      <a:gd name="connsiteY2" fmla="*/ 3215594 h 3215594"/>
                      <a:gd name="connsiteX0" fmla="*/ 0 w 1333246"/>
                      <a:gd name="connsiteY0" fmla="*/ 0 h 3215594"/>
                      <a:gd name="connsiteX1" fmla="*/ 538736 w 1333246"/>
                      <a:gd name="connsiteY1" fmla="*/ 914947 h 3215594"/>
                      <a:gd name="connsiteX2" fmla="*/ 1309009 w 1333246"/>
                      <a:gd name="connsiteY2" fmla="*/ 3215594 h 3215594"/>
                      <a:gd name="connsiteX0" fmla="*/ 0 w 1332502"/>
                      <a:gd name="connsiteY0" fmla="*/ 0 h 3215594"/>
                      <a:gd name="connsiteX1" fmla="*/ 513336 w 1332502"/>
                      <a:gd name="connsiteY1" fmla="*/ 927647 h 3215594"/>
                      <a:gd name="connsiteX2" fmla="*/ 1309009 w 1332502"/>
                      <a:gd name="connsiteY2" fmla="*/ 3215594 h 3215594"/>
                      <a:gd name="connsiteX0" fmla="*/ 0 w 1328000"/>
                      <a:gd name="connsiteY0" fmla="*/ 0 h 3215594"/>
                      <a:gd name="connsiteX1" fmla="*/ 513336 w 1328000"/>
                      <a:gd name="connsiteY1" fmla="*/ 927647 h 3215594"/>
                      <a:gd name="connsiteX2" fmla="*/ 1309009 w 1328000"/>
                      <a:gd name="connsiteY2" fmla="*/ 3215594 h 32155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8036"/>
                      <a:gd name="connsiteY0" fmla="*/ 0 h 3190194"/>
                      <a:gd name="connsiteX1" fmla="*/ 513336 w 1348036"/>
                      <a:gd name="connsiteY1" fmla="*/ 927647 h 3190194"/>
                      <a:gd name="connsiteX2" fmla="*/ 1328059 w 1348036"/>
                      <a:gd name="connsiteY2" fmla="*/ 3190194 h 3190194"/>
                      <a:gd name="connsiteX0" fmla="*/ 0 w 1346534"/>
                      <a:gd name="connsiteY0" fmla="*/ 0 h 3190194"/>
                      <a:gd name="connsiteX1" fmla="*/ 513336 w 1346534"/>
                      <a:gd name="connsiteY1" fmla="*/ 927647 h 3190194"/>
                      <a:gd name="connsiteX2" fmla="*/ 1328059 w 1346534"/>
                      <a:gd name="connsiteY2" fmla="*/ 3190194 h 3190194"/>
                      <a:gd name="connsiteX0" fmla="*/ 0 w 1346962"/>
                      <a:gd name="connsiteY0" fmla="*/ 0 h 3190194"/>
                      <a:gd name="connsiteX1" fmla="*/ 513336 w 1346962"/>
                      <a:gd name="connsiteY1" fmla="*/ 927647 h 3190194"/>
                      <a:gd name="connsiteX2" fmla="*/ 1328059 w 1346962"/>
                      <a:gd name="connsiteY2" fmla="*/ 3190194 h 3190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46962" h="3190194">
                        <a:moveTo>
                          <a:pt x="0" y="0"/>
                        </a:moveTo>
                        <a:cubicBezTo>
                          <a:pt x="53541" y="250916"/>
                          <a:pt x="241193" y="567398"/>
                          <a:pt x="513336" y="927647"/>
                        </a:cubicBezTo>
                        <a:cubicBezTo>
                          <a:pt x="785479" y="1287896"/>
                          <a:pt x="1468893" y="1951037"/>
                          <a:pt x="1328059" y="3190194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C812FFEC-7CF3-D300-89CF-5503F5B6631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511633" y="8857010"/>
                    <a:ext cx="204600" cy="205014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4600" h="2050141">
                        <a:moveTo>
                          <a:pt x="0" y="0"/>
                        </a:moveTo>
                        <a:cubicBezTo>
                          <a:pt x="527276" y="883558"/>
                          <a:pt x="-164193" y="1388380"/>
                          <a:pt x="112485" y="2050141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FD8C7D2A-22C2-564D-766C-7662E3B25F3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9918534" y="7708887"/>
                    <a:ext cx="1986190" cy="110988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014765"/>
                      <a:gd name="connsiteY0" fmla="*/ 0 h 1071788"/>
                      <a:gd name="connsiteX1" fmla="*/ 2014765 w 2014765"/>
                      <a:gd name="connsiteY1" fmla="*/ 1071788 h 1071788"/>
                      <a:gd name="connsiteX0" fmla="*/ 0 w 2043340"/>
                      <a:gd name="connsiteY0" fmla="*/ 0 h 1090838"/>
                      <a:gd name="connsiteX1" fmla="*/ 2043340 w 2043340"/>
                      <a:gd name="connsiteY1" fmla="*/ 1090838 h 1090838"/>
                      <a:gd name="connsiteX0" fmla="*/ 0 w 1986190"/>
                      <a:gd name="connsiteY0" fmla="*/ 0 h 1109888"/>
                      <a:gd name="connsiteX1" fmla="*/ 1986190 w 1986190"/>
                      <a:gd name="connsiteY1" fmla="*/ 1109888 h 110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86190" h="1109888">
                        <a:moveTo>
                          <a:pt x="0" y="0"/>
                        </a:moveTo>
                        <a:cubicBezTo>
                          <a:pt x="316139" y="681943"/>
                          <a:pt x="1563008" y="317953"/>
                          <a:pt x="1986190" y="1109888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E546953D-9B8D-E572-E808-972C8838D67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18176" y="7374922"/>
                    <a:ext cx="1439634" cy="81641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565400"/>
                      <a:gd name="connsiteY0" fmla="*/ 1321473 h 1443612"/>
                      <a:gd name="connsiteX1" fmla="*/ 2565400 w 2565400"/>
                      <a:gd name="connsiteY1" fmla="*/ 134930 h 1443612"/>
                      <a:gd name="connsiteX0" fmla="*/ 0 w 1941286"/>
                      <a:gd name="connsiteY0" fmla="*/ 704717 h 860171"/>
                      <a:gd name="connsiteX1" fmla="*/ 1941286 w 1941286"/>
                      <a:gd name="connsiteY1" fmla="*/ 171316 h 860171"/>
                      <a:gd name="connsiteX0" fmla="*/ 0 w 2013857"/>
                      <a:gd name="connsiteY0" fmla="*/ 758749 h 910508"/>
                      <a:gd name="connsiteX1" fmla="*/ 2013857 w 2013857"/>
                      <a:gd name="connsiteY1" fmla="*/ 167291 h 910508"/>
                      <a:gd name="connsiteX0" fmla="*/ 0 w 2013857"/>
                      <a:gd name="connsiteY0" fmla="*/ 591458 h 974136"/>
                      <a:gd name="connsiteX1" fmla="*/ 2013857 w 2013857"/>
                      <a:gd name="connsiteY1" fmla="*/ 0 h 974136"/>
                      <a:gd name="connsiteX0" fmla="*/ 0 w 2013857"/>
                      <a:gd name="connsiteY0" fmla="*/ 591458 h 872014"/>
                      <a:gd name="connsiteX1" fmla="*/ 2013857 w 2013857"/>
                      <a:gd name="connsiteY1" fmla="*/ 0 h 872014"/>
                      <a:gd name="connsiteX0" fmla="*/ 0 w 1810657"/>
                      <a:gd name="connsiteY0" fmla="*/ 809172 h 1029994"/>
                      <a:gd name="connsiteX1" fmla="*/ 1810657 w 1810657"/>
                      <a:gd name="connsiteY1" fmla="*/ 0 h 1029994"/>
                      <a:gd name="connsiteX0" fmla="*/ 0 w 1810657"/>
                      <a:gd name="connsiteY0" fmla="*/ 809172 h 914516"/>
                      <a:gd name="connsiteX1" fmla="*/ 1810657 w 1810657"/>
                      <a:gd name="connsiteY1" fmla="*/ 0 h 914516"/>
                      <a:gd name="connsiteX0" fmla="*/ 0 w 1810657"/>
                      <a:gd name="connsiteY0" fmla="*/ 881744 h 973021"/>
                      <a:gd name="connsiteX1" fmla="*/ 1810657 w 1810657"/>
                      <a:gd name="connsiteY1" fmla="*/ 0 h 973021"/>
                      <a:gd name="connsiteX0" fmla="*/ 0 w 1810657"/>
                      <a:gd name="connsiteY0" fmla="*/ 881744 h 942026"/>
                      <a:gd name="connsiteX1" fmla="*/ 1810657 w 1810657"/>
                      <a:gd name="connsiteY1" fmla="*/ 0 h 942026"/>
                      <a:gd name="connsiteX0" fmla="*/ 0 w 1723571"/>
                      <a:gd name="connsiteY0" fmla="*/ 852715 h 917863"/>
                      <a:gd name="connsiteX1" fmla="*/ 1723571 w 1723571"/>
                      <a:gd name="connsiteY1" fmla="*/ 0 h 917863"/>
                      <a:gd name="connsiteX0" fmla="*/ 0 w 1796143"/>
                      <a:gd name="connsiteY0" fmla="*/ 852715 h 917863"/>
                      <a:gd name="connsiteX1" fmla="*/ 1796143 w 1796143"/>
                      <a:gd name="connsiteY1" fmla="*/ 0 h 917863"/>
                      <a:gd name="connsiteX0" fmla="*/ 0 w 1709057"/>
                      <a:gd name="connsiteY0" fmla="*/ 838201 h 905974"/>
                      <a:gd name="connsiteX1" fmla="*/ 1709057 w 1709057"/>
                      <a:gd name="connsiteY1" fmla="*/ 0 h 905974"/>
                      <a:gd name="connsiteX0" fmla="*/ 0 w 1709057"/>
                      <a:gd name="connsiteY0" fmla="*/ 838201 h 887162"/>
                      <a:gd name="connsiteX1" fmla="*/ 1709057 w 1709057"/>
                      <a:gd name="connsiteY1" fmla="*/ 0 h 887162"/>
                      <a:gd name="connsiteX0" fmla="*/ 0 w 1680028"/>
                      <a:gd name="connsiteY0" fmla="*/ 881744 h 923740"/>
                      <a:gd name="connsiteX1" fmla="*/ 1680028 w 1680028"/>
                      <a:gd name="connsiteY1" fmla="*/ 0 h 923740"/>
                      <a:gd name="connsiteX0" fmla="*/ 0 w 1636485"/>
                      <a:gd name="connsiteY0" fmla="*/ 881744 h 923740"/>
                      <a:gd name="connsiteX1" fmla="*/ 1636485 w 1636485"/>
                      <a:gd name="connsiteY1" fmla="*/ 0 h 923740"/>
                      <a:gd name="connsiteX0" fmla="*/ 0 w 1646010"/>
                      <a:gd name="connsiteY0" fmla="*/ 867456 h 911595"/>
                      <a:gd name="connsiteX1" fmla="*/ 1646010 w 1646010"/>
                      <a:gd name="connsiteY1" fmla="*/ 0 h 911595"/>
                      <a:gd name="connsiteX0" fmla="*/ 0 w 1646010"/>
                      <a:gd name="connsiteY0" fmla="*/ 867456 h 897670"/>
                      <a:gd name="connsiteX1" fmla="*/ 1646010 w 1646010"/>
                      <a:gd name="connsiteY1" fmla="*/ 0 h 897670"/>
                      <a:gd name="connsiteX0" fmla="*/ 0 w 1622197"/>
                      <a:gd name="connsiteY0" fmla="*/ 853168 h 885482"/>
                      <a:gd name="connsiteX1" fmla="*/ 1622197 w 1622197"/>
                      <a:gd name="connsiteY1" fmla="*/ 0 h 885482"/>
                      <a:gd name="connsiteX0" fmla="*/ 0 w 1593622"/>
                      <a:gd name="connsiteY0" fmla="*/ 853168 h 885482"/>
                      <a:gd name="connsiteX1" fmla="*/ 1593622 w 1593622"/>
                      <a:gd name="connsiteY1" fmla="*/ 0 h 885482"/>
                      <a:gd name="connsiteX0" fmla="*/ 0 w 1584097"/>
                      <a:gd name="connsiteY0" fmla="*/ 872218 h 901767"/>
                      <a:gd name="connsiteX1" fmla="*/ 1584097 w 1584097"/>
                      <a:gd name="connsiteY1" fmla="*/ 0 h 901767"/>
                      <a:gd name="connsiteX0" fmla="*/ 0 w 1584097"/>
                      <a:gd name="connsiteY0" fmla="*/ 872218 h 887169"/>
                      <a:gd name="connsiteX1" fmla="*/ 1584097 w 1584097"/>
                      <a:gd name="connsiteY1" fmla="*/ 0 h 887169"/>
                      <a:gd name="connsiteX0" fmla="*/ 0 w 1482497"/>
                      <a:gd name="connsiteY0" fmla="*/ 783318 h 804869"/>
                      <a:gd name="connsiteX1" fmla="*/ 1482497 w 1482497"/>
                      <a:gd name="connsiteY1" fmla="*/ 0 h 804869"/>
                      <a:gd name="connsiteX0" fmla="*/ 0 w 1482497"/>
                      <a:gd name="connsiteY0" fmla="*/ 783318 h 812165"/>
                      <a:gd name="connsiteX1" fmla="*/ 1482497 w 1482497"/>
                      <a:gd name="connsiteY1" fmla="*/ 0 h 812165"/>
                      <a:gd name="connsiteX0" fmla="*/ 0 w 1472972"/>
                      <a:gd name="connsiteY0" fmla="*/ 769030 h 799493"/>
                      <a:gd name="connsiteX1" fmla="*/ 1472972 w 1472972"/>
                      <a:gd name="connsiteY1" fmla="*/ 0 h 799493"/>
                      <a:gd name="connsiteX0" fmla="*/ 0 w 1472972"/>
                      <a:gd name="connsiteY0" fmla="*/ 783318 h 812165"/>
                      <a:gd name="connsiteX1" fmla="*/ 1472972 w 1472972"/>
                      <a:gd name="connsiteY1" fmla="*/ 0 h 812165"/>
                      <a:gd name="connsiteX0" fmla="*/ 0 w 1458684"/>
                      <a:gd name="connsiteY0" fmla="*/ 783318 h 812165"/>
                      <a:gd name="connsiteX1" fmla="*/ 1458684 w 1458684"/>
                      <a:gd name="connsiteY1" fmla="*/ 0 h 812165"/>
                      <a:gd name="connsiteX0" fmla="*/ 0 w 1439634"/>
                      <a:gd name="connsiteY0" fmla="*/ 783318 h 812165"/>
                      <a:gd name="connsiteX1" fmla="*/ 1439634 w 1439634"/>
                      <a:gd name="connsiteY1" fmla="*/ 0 h 812165"/>
                      <a:gd name="connsiteX0" fmla="*/ 0 w 1449159"/>
                      <a:gd name="connsiteY0" fmla="*/ 790462 h 818547"/>
                      <a:gd name="connsiteX1" fmla="*/ 1449159 w 1449159"/>
                      <a:gd name="connsiteY1" fmla="*/ 0 h 818547"/>
                      <a:gd name="connsiteX0" fmla="*/ 0 w 1437253"/>
                      <a:gd name="connsiteY0" fmla="*/ 790462 h 818547"/>
                      <a:gd name="connsiteX1" fmla="*/ 1437253 w 1437253"/>
                      <a:gd name="connsiteY1" fmla="*/ 0 h 818547"/>
                      <a:gd name="connsiteX0" fmla="*/ 0 w 1439634"/>
                      <a:gd name="connsiteY0" fmla="*/ 780937 h 810045"/>
                      <a:gd name="connsiteX1" fmla="*/ 1439634 w 1439634"/>
                      <a:gd name="connsiteY1" fmla="*/ 0 h 810045"/>
                      <a:gd name="connsiteX0" fmla="*/ 0 w 1439634"/>
                      <a:gd name="connsiteY0" fmla="*/ 788081 h 816417"/>
                      <a:gd name="connsiteX1" fmla="*/ 1439634 w 1439634"/>
                      <a:gd name="connsiteY1" fmla="*/ 0 h 81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39634" h="816417">
                        <a:moveTo>
                          <a:pt x="0" y="788081"/>
                        </a:moveTo>
                        <a:cubicBezTo>
                          <a:pt x="613681" y="873578"/>
                          <a:pt x="936170" y="806904"/>
                          <a:pt x="1439634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8" name="Freeform: Shape 2307">
                    <a:extLst>
                      <a:ext uri="{FF2B5EF4-FFF2-40B4-BE49-F238E27FC236}">
                        <a16:creationId xmlns:a16="http://schemas.microsoft.com/office/drawing/2014/main" id="{4E83A953-CD54-EA4F-FCA1-0E0FE0E3B31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859964" y="7276363"/>
                    <a:ext cx="1476770" cy="192110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1547747 w 1547747"/>
                      <a:gd name="connsiteY0" fmla="*/ 12840 h 1961382"/>
                      <a:gd name="connsiteX1" fmla="*/ 164352 w 1547747"/>
                      <a:gd name="connsiteY1" fmla="*/ 1961382 h 1961382"/>
                      <a:gd name="connsiteX0" fmla="*/ 1477598 w 1477598"/>
                      <a:gd name="connsiteY0" fmla="*/ 12418 h 1960960"/>
                      <a:gd name="connsiteX1" fmla="*/ 94203 w 1477598"/>
                      <a:gd name="connsiteY1" fmla="*/ 1960960 h 1960960"/>
                      <a:gd name="connsiteX0" fmla="*/ 1506668 w 1506668"/>
                      <a:gd name="connsiteY0" fmla="*/ 12418 h 1960960"/>
                      <a:gd name="connsiteX1" fmla="*/ 91523 w 1506668"/>
                      <a:gd name="connsiteY1" fmla="*/ 1960960 h 1960960"/>
                      <a:gd name="connsiteX0" fmla="*/ 1488781 w 1488781"/>
                      <a:gd name="connsiteY0" fmla="*/ 12418 h 1960960"/>
                      <a:gd name="connsiteX1" fmla="*/ 73636 w 1488781"/>
                      <a:gd name="connsiteY1" fmla="*/ 1960960 h 1960960"/>
                      <a:gd name="connsiteX0" fmla="*/ 1499879 w 1499879"/>
                      <a:gd name="connsiteY0" fmla="*/ 12476 h 1961018"/>
                      <a:gd name="connsiteX1" fmla="*/ 84734 w 1499879"/>
                      <a:gd name="connsiteY1" fmla="*/ 1961018 h 1961018"/>
                      <a:gd name="connsiteX0" fmla="*/ 1523421 w 1523421"/>
                      <a:gd name="connsiteY0" fmla="*/ 12457 h 1963141"/>
                      <a:gd name="connsiteX1" fmla="*/ 82768 w 1523421"/>
                      <a:gd name="connsiteY1" fmla="*/ 1963141 h 1963141"/>
                      <a:gd name="connsiteX0" fmla="*/ 1502684 w 1502684"/>
                      <a:gd name="connsiteY0" fmla="*/ 12485 h 1963169"/>
                      <a:gd name="connsiteX1" fmla="*/ 62031 w 1502684"/>
                      <a:gd name="connsiteY1" fmla="*/ 1963169 h 1963169"/>
                      <a:gd name="connsiteX0" fmla="*/ 1491055 w 1491055"/>
                      <a:gd name="connsiteY0" fmla="*/ 12510 h 1960570"/>
                      <a:gd name="connsiteX1" fmla="*/ 62828 w 1491055"/>
                      <a:gd name="connsiteY1" fmla="*/ 1960570 h 1960570"/>
                      <a:gd name="connsiteX0" fmla="*/ 1503460 w 1503460"/>
                      <a:gd name="connsiteY0" fmla="*/ 12671 h 1944060"/>
                      <a:gd name="connsiteX1" fmla="*/ 61977 w 1503460"/>
                      <a:gd name="connsiteY1" fmla="*/ 1944060 h 1944060"/>
                      <a:gd name="connsiteX0" fmla="*/ 1506986 w 1506986"/>
                      <a:gd name="connsiteY0" fmla="*/ 12711 h 1944100"/>
                      <a:gd name="connsiteX1" fmla="*/ 65503 w 1506986"/>
                      <a:gd name="connsiteY1" fmla="*/ 1944100 h 1944100"/>
                      <a:gd name="connsiteX0" fmla="*/ 1495232 w 1495232"/>
                      <a:gd name="connsiteY0" fmla="*/ 12848 h 1944237"/>
                      <a:gd name="connsiteX1" fmla="*/ 53749 w 1495232"/>
                      <a:gd name="connsiteY1" fmla="*/ 1944237 h 1944237"/>
                      <a:gd name="connsiteX0" fmla="*/ 1489349 w 1489349"/>
                      <a:gd name="connsiteY0" fmla="*/ 12887 h 1944276"/>
                      <a:gd name="connsiteX1" fmla="*/ 47866 w 1489349"/>
                      <a:gd name="connsiteY1" fmla="*/ 1944276 h 1944276"/>
                      <a:gd name="connsiteX0" fmla="*/ 1481762 w 1481762"/>
                      <a:gd name="connsiteY0" fmla="*/ 12939 h 1944328"/>
                      <a:gd name="connsiteX1" fmla="*/ 40279 w 1481762"/>
                      <a:gd name="connsiteY1" fmla="*/ 1944328 h 1944328"/>
                      <a:gd name="connsiteX0" fmla="*/ 1490806 w 1490806"/>
                      <a:gd name="connsiteY0" fmla="*/ 13085 h 1930254"/>
                      <a:gd name="connsiteX1" fmla="*/ 39829 w 1490806"/>
                      <a:gd name="connsiteY1" fmla="*/ 1930254 h 1930254"/>
                      <a:gd name="connsiteX0" fmla="*/ 1479987 w 1479987"/>
                      <a:gd name="connsiteY0" fmla="*/ 13134 h 1930303"/>
                      <a:gd name="connsiteX1" fmla="*/ 29010 w 1479987"/>
                      <a:gd name="connsiteY1" fmla="*/ 1930303 h 1930303"/>
                      <a:gd name="connsiteX0" fmla="*/ 1475836 w 1475836"/>
                      <a:gd name="connsiteY0" fmla="*/ 13168 h 1930337"/>
                      <a:gd name="connsiteX1" fmla="*/ 24859 w 1475836"/>
                      <a:gd name="connsiteY1" fmla="*/ 1930337 h 1930337"/>
                      <a:gd name="connsiteX0" fmla="*/ 1471107 w 1471107"/>
                      <a:gd name="connsiteY0" fmla="*/ 13208 h 1930377"/>
                      <a:gd name="connsiteX1" fmla="*/ 20130 w 1471107"/>
                      <a:gd name="connsiteY1" fmla="*/ 1930377 h 1930377"/>
                      <a:gd name="connsiteX0" fmla="*/ 1474788 w 1474788"/>
                      <a:gd name="connsiteY0" fmla="*/ 14143 h 1931312"/>
                      <a:gd name="connsiteX1" fmla="*/ 23811 w 1474788"/>
                      <a:gd name="connsiteY1" fmla="*/ 1931312 h 1931312"/>
                      <a:gd name="connsiteX0" fmla="*/ 1474741 w 1474741"/>
                      <a:gd name="connsiteY0" fmla="*/ 2991 h 1920160"/>
                      <a:gd name="connsiteX1" fmla="*/ 23764 w 1474741"/>
                      <a:gd name="connsiteY1" fmla="*/ 1920160 h 1920160"/>
                      <a:gd name="connsiteX0" fmla="*/ 1475218 w 1475218"/>
                      <a:gd name="connsiteY0" fmla="*/ 3924 h 1921093"/>
                      <a:gd name="connsiteX1" fmla="*/ 24241 w 1475218"/>
                      <a:gd name="connsiteY1" fmla="*/ 1921093 h 1921093"/>
                      <a:gd name="connsiteX0" fmla="*/ 1475544 w 1475544"/>
                      <a:gd name="connsiteY0" fmla="*/ 4040 h 1921209"/>
                      <a:gd name="connsiteX1" fmla="*/ 24567 w 1475544"/>
                      <a:gd name="connsiteY1" fmla="*/ 1921209 h 1921209"/>
                      <a:gd name="connsiteX0" fmla="*/ 1476068 w 1476068"/>
                      <a:gd name="connsiteY0" fmla="*/ 3712 h 1920881"/>
                      <a:gd name="connsiteX1" fmla="*/ 25091 w 1476068"/>
                      <a:gd name="connsiteY1" fmla="*/ 1920881 h 1920881"/>
                      <a:gd name="connsiteX0" fmla="*/ 1476770 w 1476770"/>
                      <a:gd name="connsiteY0" fmla="*/ 3938 h 1921107"/>
                      <a:gd name="connsiteX1" fmla="*/ 25793 w 1476770"/>
                      <a:gd name="connsiteY1" fmla="*/ 1921107 h 1921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76770" h="1921107">
                        <a:moveTo>
                          <a:pt x="1476770" y="3938"/>
                        </a:moveTo>
                        <a:cubicBezTo>
                          <a:pt x="363006" y="-68906"/>
                          <a:pt x="-121631" y="879984"/>
                          <a:pt x="25793" y="1921107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9" name="Freeform: Shape 2308">
                    <a:extLst>
                      <a:ext uri="{FF2B5EF4-FFF2-40B4-BE49-F238E27FC236}">
                        <a16:creationId xmlns:a16="http://schemas.microsoft.com/office/drawing/2014/main" id="{42B0F747-0FCD-6747-05A8-A5028B4479E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255925" y="7278637"/>
                    <a:ext cx="1465266" cy="46162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65266" h="461624">
                        <a:moveTo>
                          <a:pt x="1465266" y="0"/>
                        </a:moveTo>
                        <a:cubicBezTo>
                          <a:pt x="790579" y="384629"/>
                          <a:pt x="559592" y="413544"/>
                          <a:pt x="0" y="461624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0" name="Freeform: Shape 2309">
                    <a:extLst>
                      <a:ext uri="{FF2B5EF4-FFF2-40B4-BE49-F238E27FC236}">
                        <a16:creationId xmlns:a16="http://schemas.microsoft.com/office/drawing/2014/main" id="{4BD1E4DB-37B9-8A5D-E488-A7248B74FAB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166648" y="5786049"/>
                    <a:ext cx="1484226" cy="172678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496908 w 1496908"/>
                      <a:gd name="connsiteY0" fmla="*/ 1710235 h 1714136"/>
                      <a:gd name="connsiteX1" fmla="*/ 1162 w 1496908"/>
                      <a:gd name="connsiteY1" fmla="*/ 0 h 1714136"/>
                      <a:gd name="connsiteX0" fmla="*/ 1515932 w 1515932"/>
                      <a:gd name="connsiteY0" fmla="*/ 1710235 h 1714136"/>
                      <a:gd name="connsiteX1" fmla="*/ 1136 w 1515932"/>
                      <a:gd name="connsiteY1" fmla="*/ 0 h 1714136"/>
                      <a:gd name="connsiteX0" fmla="*/ 1515932 w 1515932"/>
                      <a:gd name="connsiteY0" fmla="*/ 1729285 h 1733116"/>
                      <a:gd name="connsiteX1" fmla="*/ 1136 w 1515932"/>
                      <a:gd name="connsiteY1" fmla="*/ 0 h 1733116"/>
                      <a:gd name="connsiteX0" fmla="*/ 1484226 w 1484226"/>
                      <a:gd name="connsiteY0" fmla="*/ 1722935 h 1726789"/>
                      <a:gd name="connsiteX1" fmla="*/ 1180 w 1484226"/>
                      <a:gd name="connsiteY1" fmla="*/ 0 h 1726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84226" h="1726789">
                        <a:moveTo>
                          <a:pt x="1484226" y="1722935"/>
                        </a:moveTo>
                        <a:cubicBezTo>
                          <a:pt x="739689" y="1796414"/>
                          <a:pt x="-34381" y="804725"/>
                          <a:pt x="1180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1" name="Freeform: Shape 2310">
                    <a:extLst>
                      <a:ext uri="{FF2B5EF4-FFF2-40B4-BE49-F238E27FC236}">
                        <a16:creationId xmlns:a16="http://schemas.microsoft.com/office/drawing/2014/main" id="{03F86CEE-DAD3-6E15-2DD6-EC7983FC0A1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105628" y="6317061"/>
                    <a:ext cx="215841" cy="13727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92493 w 1136417"/>
                      <a:gd name="connsiteY0" fmla="*/ 2751635 h 2753587"/>
                      <a:gd name="connsiteX1" fmla="*/ 1136417 w 1136417"/>
                      <a:gd name="connsiteY1" fmla="*/ 0 h 2753587"/>
                      <a:gd name="connsiteX0" fmla="*/ 0 w 943924"/>
                      <a:gd name="connsiteY0" fmla="*/ 2751635 h 2751635"/>
                      <a:gd name="connsiteX1" fmla="*/ 943924 w 943924"/>
                      <a:gd name="connsiteY1" fmla="*/ 0 h 2751635"/>
                      <a:gd name="connsiteX0" fmla="*/ 101579 w 273164"/>
                      <a:gd name="connsiteY0" fmla="*/ 1905815 h 1905815"/>
                      <a:gd name="connsiteX1" fmla="*/ 1563 w 273164"/>
                      <a:gd name="connsiteY1" fmla="*/ 0 h 1905815"/>
                      <a:gd name="connsiteX0" fmla="*/ 100016 w 311159"/>
                      <a:gd name="connsiteY0" fmla="*/ 1905815 h 1905815"/>
                      <a:gd name="connsiteX1" fmla="*/ 0 w 311159"/>
                      <a:gd name="connsiteY1" fmla="*/ 0 h 1905815"/>
                      <a:gd name="connsiteX0" fmla="*/ 61916 w 283941"/>
                      <a:gd name="connsiteY0" fmla="*/ 1783895 h 1783895"/>
                      <a:gd name="connsiteX1" fmla="*/ 0 w 283941"/>
                      <a:gd name="connsiteY1" fmla="*/ 0 h 1783895"/>
                      <a:gd name="connsiteX0" fmla="*/ 46676 w 273341"/>
                      <a:gd name="connsiteY0" fmla="*/ 1700075 h 1700075"/>
                      <a:gd name="connsiteX1" fmla="*/ 0 w 273341"/>
                      <a:gd name="connsiteY1" fmla="*/ 0 h 1700075"/>
                      <a:gd name="connsiteX0" fmla="*/ 23816 w 257773"/>
                      <a:gd name="connsiteY0" fmla="*/ 1684835 h 1684835"/>
                      <a:gd name="connsiteX1" fmla="*/ 0 w 257773"/>
                      <a:gd name="connsiteY1" fmla="*/ 0 h 1684835"/>
                      <a:gd name="connsiteX0" fmla="*/ 23816 w 272812"/>
                      <a:gd name="connsiteY0" fmla="*/ 1684835 h 1684835"/>
                      <a:gd name="connsiteX1" fmla="*/ 0 w 272812"/>
                      <a:gd name="connsiteY1" fmla="*/ 0 h 1684835"/>
                      <a:gd name="connsiteX0" fmla="*/ 54296 w 292765"/>
                      <a:gd name="connsiteY0" fmla="*/ 1692455 h 1692455"/>
                      <a:gd name="connsiteX1" fmla="*/ 0 w 292765"/>
                      <a:gd name="connsiteY1" fmla="*/ 0 h 1692455"/>
                      <a:gd name="connsiteX0" fmla="*/ 54296 w 299152"/>
                      <a:gd name="connsiteY0" fmla="*/ 1692455 h 1692455"/>
                      <a:gd name="connsiteX1" fmla="*/ 0 w 299152"/>
                      <a:gd name="connsiteY1" fmla="*/ 0 h 1692455"/>
                      <a:gd name="connsiteX0" fmla="*/ 23816 w 279585"/>
                      <a:gd name="connsiteY0" fmla="*/ 1669595 h 1669595"/>
                      <a:gd name="connsiteX1" fmla="*/ 0 w 279585"/>
                      <a:gd name="connsiteY1" fmla="*/ 0 h 1669595"/>
                      <a:gd name="connsiteX0" fmla="*/ 23816 w 243826"/>
                      <a:gd name="connsiteY0" fmla="*/ 1669595 h 1669595"/>
                      <a:gd name="connsiteX1" fmla="*/ 0 w 243826"/>
                      <a:gd name="connsiteY1" fmla="*/ 0 h 1669595"/>
                      <a:gd name="connsiteX0" fmla="*/ 0 w 234494"/>
                      <a:gd name="connsiteY0" fmla="*/ 1456235 h 1456235"/>
                      <a:gd name="connsiteX1" fmla="*/ 21904 w 234494"/>
                      <a:gd name="connsiteY1" fmla="*/ 0 h 1456235"/>
                      <a:gd name="connsiteX0" fmla="*/ 0 w 242400"/>
                      <a:gd name="connsiteY0" fmla="*/ 1456235 h 1456235"/>
                      <a:gd name="connsiteX1" fmla="*/ 44764 w 242400"/>
                      <a:gd name="connsiteY1" fmla="*/ 0 h 1456235"/>
                      <a:gd name="connsiteX0" fmla="*/ 0 w 258490"/>
                      <a:gd name="connsiteY0" fmla="*/ 1456235 h 1456235"/>
                      <a:gd name="connsiteX1" fmla="*/ 44764 w 258490"/>
                      <a:gd name="connsiteY1" fmla="*/ 0 h 1456235"/>
                      <a:gd name="connsiteX0" fmla="*/ 0 w 258490"/>
                      <a:gd name="connsiteY0" fmla="*/ 1402895 h 1402895"/>
                      <a:gd name="connsiteX1" fmla="*/ 44764 w 258490"/>
                      <a:gd name="connsiteY1" fmla="*/ 0 h 1402895"/>
                      <a:gd name="connsiteX0" fmla="*/ 0 w 265728"/>
                      <a:gd name="connsiteY0" fmla="*/ 1402895 h 1402895"/>
                      <a:gd name="connsiteX1" fmla="*/ 44764 w 265728"/>
                      <a:gd name="connsiteY1" fmla="*/ 0 h 1402895"/>
                      <a:gd name="connsiteX0" fmla="*/ 0 w 269617"/>
                      <a:gd name="connsiteY0" fmla="*/ 1407657 h 1407657"/>
                      <a:gd name="connsiteX1" fmla="*/ 54289 w 269617"/>
                      <a:gd name="connsiteY1" fmla="*/ 0 h 1407657"/>
                      <a:gd name="connsiteX0" fmla="*/ 0 w 277503"/>
                      <a:gd name="connsiteY0" fmla="*/ 1407657 h 1407657"/>
                      <a:gd name="connsiteX1" fmla="*/ 54289 w 277503"/>
                      <a:gd name="connsiteY1" fmla="*/ 0 h 1407657"/>
                      <a:gd name="connsiteX0" fmla="*/ 0 w 278524"/>
                      <a:gd name="connsiteY0" fmla="*/ 1395750 h 1395750"/>
                      <a:gd name="connsiteX1" fmla="*/ 56670 w 278524"/>
                      <a:gd name="connsiteY1" fmla="*/ 0 h 1395750"/>
                      <a:gd name="connsiteX0" fmla="*/ 0 w 205534"/>
                      <a:gd name="connsiteY0" fmla="*/ 1395750 h 1395750"/>
                      <a:gd name="connsiteX1" fmla="*/ 56670 w 205534"/>
                      <a:gd name="connsiteY1" fmla="*/ 0 h 1395750"/>
                      <a:gd name="connsiteX0" fmla="*/ 0 w 231971"/>
                      <a:gd name="connsiteY0" fmla="*/ 1436231 h 1436231"/>
                      <a:gd name="connsiteX1" fmla="*/ 101914 w 231971"/>
                      <a:gd name="connsiteY1" fmla="*/ 0 h 1436231"/>
                      <a:gd name="connsiteX0" fmla="*/ 0 w 238685"/>
                      <a:gd name="connsiteY0" fmla="*/ 1436231 h 1436231"/>
                      <a:gd name="connsiteX1" fmla="*/ 101914 w 238685"/>
                      <a:gd name="connsiteY1" fmla="*/ 0 h 1436231"/>
                      <a:gd name="connsiteX0" fmla="*/ 0 w 240115"/>
                      <a:gd name="connsiteY0" fmla="*/ 1421943 h 1421943"/>
                      <a:gd name="connsiteX1" fmla="*/ 104295 w 240115"/>
                      <a:gd name="connsiteY1" fmla="*/ 0 h 1421943"/>
                      <a:gd name="connsiteX0" fmla="*/ 0 w 235849"/>
                      <a:gd name="connsiteY0" fmla="*/ 1426705 h 1426705"/>
                      <a:gd name="connsiteX1" fmla="*/ 97151 w 235849"/>
                      <a:gd name="connsiteY1" fmla="*/ 0 h 1426705"/>
                      <a:gd name="connsiteX0" fmla="*/ 0 w 241554"/>
                      <a:gd name="connsiteY0" fmla="*/ 1424324 h 1424324"/>
                      <a:gd name="connsiteX1" fmla="*/ 106676 w 241554"/>
                      <a:gd name="connsiteY1" fmla="*/ 0 h 1424324"/>
                      <a:gd name="connsiteX0" fmla="*/ 0 w 240059"/>
                      <a:gd name="connsiteY0" fmla="*/ 1424324 h 1424324"/>
                      <a:gd name="connsiteX1" fmla="*/ 106676 w 240059"/>
                      <a:gd name="connsiteY1" fmla="*/ 0 h 1424324"/>
                      <a:gd name="connsiteX0" fmla="*/ 0 w 231378"/>
                      <a:gd name="connsiteY0" fmla="*/ 1424324 h 1424324"/>
                      <a:gd name="connsiteX1" fmla="*/ 106676 w 231378"/>
                      <a:gd name="connsiteY1" fmla="*/ 0 h 1424324"/>
                      <a:gd name="connsiteX0" fmla="*/ 0 w 219506"/>
                      <a:gd name="connsiteY0" fmla="*/ 1424324 h 1424324"/>
                      <a:gd name="connsiteX1" fmla="*/ 87626 w 219506"/>
                      <a:gd name="connsiteY1" fmla="*/ 0 h 1424324"/>
                      <a:gd name="connsiteX0" fmla="*/ 0 w 235455"/>
                      <a:gd name="connsiteY0" fmla="*/ 1398924 h 1398924"/>
                      <a:gd name="connsiteX1" fmla="*/ 113026 w 235455"/>
                      <a:gd name="connsiteY1" fmla="*/ 0 h 1398924"/>
                      <a:gd name="connsiteX0" fmla="*/ 0 w 221802"/>
                      <a:gd name="connsiteY0" fmla="*/ 1398924 h 1398924"/>
                      <a:gd name="connsiteX1" fmla="*/ 113026 w 221802"/>
                      <a:gd name="connsiteY1" fmla="*/ 0 h 1398924"/>
                      <a:gd name="connsiteX0" fmla="*/ 0 w 215841"/>
                      <a:gd name="connsiteY0" fmla="*/ 1396543 h 1396543"/>
                      <a:gd name="connsiteX1" fmla="*/ 103501 w 215841"/>
                      <a:gd name="connsiteY1" fmla="*/ 0 h 1396543"/>
                      <a:gd name="connsiteX0" fmla="*/ 0 w 215841"/>
                      <a:gd name="connsiteY0" fmla="*/ 1372730 h 1372730"/>
                      <a:gd name="connsiteX1" fmla="*/ 103501 w 215841"/>
                      <a:gd name="connsiteY1" fmla="*/ 0 h 1372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5841" h="1372730">
                        <a:moveTo>
                          <a:pt x="0" y="1372730"/>
                        </a:moveTo>
                        <a:cubicBezTo>
                          <a:pt x="249396" y="910904"/>
                          <a:pt x="280982" y="438171"/>
                          <a:pt x="103501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4" name="Freeform: Shape 2313">
                    <a:extLst>
                      <a:ext uri="{FF2B5EF4-FFF2-40B4-BE49-F238E27FC236}">
                        <a16:creationId xmlns:a16="http://schemas.microsoft.com/office/drawing/2014/main" id="{1C78BB3C-3EBC-F10E-CA12-DF2A707C35F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9282195" y="8039946"/>
                    <a:ext cx="1692503" cy="56553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92503" h="565535">
                        <a:moveTo>
                          <a:pt x="0" y="565535"/>
                        </a:moveTo>
                        <a:cubicBezTo>
                          <a:pt x="666976" y="299740"/>
                          <a:pt x="332696" y="-145212"/>
                          <a:pt x="1692503" y="46648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5" name="Freeform: Shape 2314">
                    <a:extLst>
                      <a:ext uri="{FF2B5EF4-FFF2-40B4-BE49-F238E27FC236}">
                        <a16:creationId xmlns:a16="http://schemas.microsoft.com/office/drawing/2014/main" id="{18F17909-445C-F0A6-68DD-915BABD5F31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9279085" y="8078120"/>
                    <a:ext cx="1728222" cy="5334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728222"/>
                      <a:gd name="connsiteY0" fmla="*/ 533415 h 533415"/>
                      <a:gd name="connsiteX1" fmla="*/ 1728222 w 1728222"/>
                      <a:gd name="connsiteY1" fmla="*/ 52627 h 533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728222" h="533415">
                        <a:moveTo>
                          <a:pt x="0" y="533415"/>
                        </a:moveTo>
                        <a:cubicBezTo>
                          <a:pt x="752701" y="203326"/>
                          <a:pt x="323171" y="-132089"/>
                          <a:pt x="1728222" y="52627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20" name="Freeform: Shape 2319">
                    <a:extLst>
                      <a:ext uri="{FF2B5EF4-FFF2-40B4-BE49-F238E27FC236}">
                        <a16:creationId xmlns:a16="http://schemas.microsoft.com/office/drawing/2014/main" id="{6D1FFD8E-64FD-8D25-04B3-30457220DC4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05813" y="7038382"/>
                    <a:ext cx="237397" cy="1024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397" h="1024162">
                        <a:moveTo>
                          <a:pt x="95087" y="0"/>
                        </a:moveTo>
                        <a:cubicBezTo>
                          <a:pt x="152463" y="408099"/>
                          <a:pt x="-234204" y="782296"/>
                          <a:pt x="237397" y="1024162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21" name="Freeform: Shape 2320">
                    <a:extLst>
                      <a:ext uri="{FF2B5EF4-FFF2-40B4-BE49-F238E27FC236}">
                        <a16:creationId xmlns:a16="http://schemas.microsoft.com/office/drawing/2014/main" id="{44B1335C-3F73-EDD5-F7CE-5C2A2C89F80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27139" y="7058020"/>
                    <a:ext cx="310051" cy="98130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10051" h="981300">
                        <a:moveTo>
                          <a:pt x="77253" y="0"/>
                        </a:moveTo>
                        <a:cubicBezTo>
                          <a:pt x="139392" y="408099"/>
                          <a:pt x="-256800" y="820397"/>
                          <a:pt x="310051" y="9813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4" name="Freeform: Shape 2343">
                    <a:extLst>
                      <a:ext uri="{FF2B5EF4-FFF2-40B4-BE49-F238E27FC236}">
                        <a16:creationId xmlns:a16="http://schemas.microsoft.com/office/drawing/2014/main" id="{49ADD99A-DFF3-D731-3286-D43AB5EA693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363202" y="8771466"/>
                    <a:ext cx="1240776" cy="102085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40776" h="1020855">
                        <a:moveTo>
                          <a:pt x="1570" y="1020855"/>
                        </a:moveTo>
                        <a:cubicBezTo>
                          <a:pt x="-52179" y="349136"/>
                          <a:pt x="1292163" y="1007814"/>
                          <a:pt x="123925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5" name="Freeform: Shape 2344">
                    <a:extLst>
                      <a:ext uri="{FF2B5EF4-FFF2-40B4-BE49-F238E27FC236}">
                        <a16:creationId xmlns:a16="http://schemas.microsoft.com/office/drawing/2014/main" id="{CDE513E8-59A5-B25B-2FD7-A656FEF2F5F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370503" y="8712043"/>
                    <a:ext cx="1208848" cy="1058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1663 w 1164758"/>
                      <a:gd name="connsiteY0" fmla="*/ 1141505 h 1141505"/>
                      <a:gd name="connsiteX1" fmla="*/ 1163147 w 1164758"/>
                      <a:gd name="connsiteY1" fmla="*/ 0 h 1141505"/>
                      <a:gd name="connsiteX0" fmla="*/ 1687 w 1145756"/>
                      <a:gd name="connsiteY0" fmla="*/ 1141505 h 1141505"/>
                      <a:gd name="connsiteX1" fmla="*/ 1144121 w 1145756"/>
                      <a:gd name="connsiteY1" fmla="*/ 0 h 1141505"/>
                      <a:gd name="connsiteX0" fmla="*/ 821 w 1144911"/>
                      <a:gd name="connsiteY0" fmla="*/ 1141505 h 1141505"/>
                      <a:gd name="connsiteX1" fmla="*/ 1143255 w 1144911"/>
                      <a:gd name="connsiteY1" fmla="*/ 0 h 1141505"/>
                      <a:gd name="connsiteX0" fmla="*/ 766 w 1154073"/>
                      <a:gd name="connsiteY0" fmla="*/ 1141505 h 1141505"/>
                      <a:gd name="connsiteX1" fmla="*/ 1143200 w 1154073"/>
                      <a:gd name="connsiteY1" fmla="*/ 0 h 1141505"/>
                      <a:gd name="connsiteX0" fmla="*/ 734 w 1213134"/>
                      <a:gd name="connsiteY0" fmla="*/ 1058162 h 1058162"/>
                      <a:gd name="connsiteX1" fmla="*/ 1202699 w 1213134"/>
                      <a:gd name="connsiteY1" fmla="*/ 0 h 1058162"/>
                      <a:gd name="connsiteX0" fmla="*/ 752 w 1208848"/>
                      <a:gd name="connsiteY0" fmla="*/ 1058162 h 1058162"/>
                      <a:gd name="connsiteX1" fmla="*/ 1202717 w 1208848"/>
                      <a:gd name="connsiteY1" fmla="*/ 0 h 105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8848" h="1058162">
                        <a:moveTo>
                          <a:pt x="752" y="1058162"/>
                        </a:moveTo>
                        <a:cubicBezTo>
                          <a:pt x="-36328" y="441212"/>
                          <a:pt x="1310395" y="1024484"/>
                          <a:pt x="12027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7" name="Freeform: Shape 2346">
                    <a:extLst>
                      <a:ext uri="{FF2B5EF4-FFF2-40B4-BE49-F238E27FC236}">
                        <a16:creationId xmlns:a16="http://schemas.microsoft.com/office/drawing/2014/main" id="{73740A44-A913-93C8-FC11-19C82CB158A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379263" y="9167376"/>
                    <a:ext cx="399484" cy="2494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2083 w 1239767"/>
                      <a:gd name="connsiteY0" fmla="*/ 1020855 h 1020855"/>
                      <a:gd name="connsiteX1" fmla="*/ 1239767 w 1239767"/>
                      <a:gd name="connsiteY1" fmla="*/ 0 h 1020855"/>
                      <a:gd name="connsiteX0" fmla="*/ 13925 w 349909"/>
                      <a:gd name="connsiteY0" fmla="*/ 306480 h 306480"/>
                      <a:gd name="connsiteX1" fmla="*/ 349909 w 349909"/>
                      <a:gd name="connsiteY1" fmla="*/ 0 h 306480"/>
                      <a:gd name="connsiteX0" fmla="*/ 0 w 335984"/>
                      <a:gd name="connsiteY0" fmla="*/ 306480 h 356708"/>
                      <a:gd name="connsiteX1" fmla="*/ 335984 w 335984"/>
                      <a:gd name="connsiteY1" fmla="*/ 0 h 356708"/>
                      <a:gd name="connsiteX0" fmla="*/ 0 w 335984"/>
                      <a:gd name="connsiteY0" fmla="*/ 306549 h 306549"/>
                      <a:gd name="connsiteX1" fmla="*/ 335984 w 335984"/>
                      <a:gd name="connsiteY1" fmla="*/ 69 h 306549"/>
                      <a:gd name="connsiteX0" fmla="*/ 0 w 345509"/>
                      <a:gd name="connsiteY0" fmla="*/ 189127 h 189127"/>
                      <a:gd name="connsiteX1" fmla="*/ 345509 w 345509"/>
                      <a:gd name="connsiteY1" fmla="*/ 122 h 189127"/>
                      <a:gd name="connsiteX0" fmla="*/ 0 w 361384"/>
                      <a:gd name="connsiteY0" fmla="*/ 220857 h 220857"/>
                      <a:gd name="connsiteX1" fmla="*/ 361384 w 361384"/>
                      <a:gd name="connsiteY1" fmla="*/ 102 h 220857"/>
                      <a:gd name="connsiteX0" fmla="*/ 0 w 361384"/>
                      <a:gd name="connsiteY0" fmla="*/ 223679 h 223679"/>
                      <a:gd name="connsiteX1" fmla="*/ 361384 w 361384"/>
                      <a:gd name="connsiteY1" fmla="*/ 2924 h 223679"/>
                      <a:gd name="connsiteX0" fmla="*/ 0 w 361384"/>
                      <a:gd name="connsiteY0" fmla="*/ 221584 h 221584"/>
                      <a:gd name="connsiteX1" fmla="*/ 361384 w 361384"/>
                      <a:gd name="connsiteY1" fmla="*/ 829 h 221584"/>
                      <a:gd name="connsiteX0" fmla="*/ 0 w 335984"/>
                      <a:gd name="connsiteY0" fmla="*/ 221584 h 221584"/>
                      <a:gd name="connsiteX1" fmla="*/ 335984 w 335984"/>
                      <a:gd name="connsiteY1" fmla="*/ 829 h 221584"/>
                      <a:gd name="connsiteX0" fmla="*/ 0 w 335984"/>
                      <a:gd name="connsiteY0" fmla="*/ 221332 h 221332"/>
                      <a:gd name="connsiteX1" fmla="*/ 335984 w 335984"/>
                      <a:gd name="connsiteY1" fmla="*/ 577 h 221332"/>
                      <a:gd name="connsiteX0" fmla="*/ 0 w 345509"/>
                      <a:gd name="connsiteY0" fmla="*/ 208896 h 208896"/>
                      <a:gd name="connsiteX1" fmla="*/ 345509 w 345509"/>
                      <a:gd name="connsiteY1" fmla="*/ 841 h 208896"/>
                      <a:gd name="connsiteX0" fmla="*/ 0 w 345509"/>
                      <a:gd name="connsiteY0" fmla="*/ 208182 h 208182"/>
                      <a:gd name="connsiteX1" fmla="*/ 345509 w 345509"/>
                      <a:gd name="connsiteY1" fmla="*/ 127 h 208182"/>
                      <a:gd name="connsiteX0" fmla="*/ 0 w 345509"/>
                      <a:gd name="connsiteY0" fmla="*/ 208204 h 208204"/>
                      <a:gd name="connsiteX1" fmla="*/ 345509 w 345509"/>
                      <a:gd name="connsiteY1" fmla="*/ 149 h 208204"/>
                      <a:gd name="connsiteX0" fmla="*/ 0 w 370909"/>
                      <a:gd name="connsiteY0" fmla="*/ 243097 h 243097"/>
                      <a:gd name="connsiteX1" fmla="*/ 370909 w 370909"/>
                      <a:gd name="connsiteY1" fmla="*/ 117 h 243097"/>
                      <a:gd name="connsiteX0" fmla="*/ 0 w 370909"/>
                      <a:gd name="connsiteY0" fmla="*/ 243083 h 243083"/>
                      <a:gd name="connsiteX1" fmla="*/ 370909 w 370909"/>
                      <a:gd name="connsiteY1" fmla="*/ 103 h 243083"/>
                      <a:gd name="connsiteX0" fmla="*/ 0 w 399484"/>
                      <a:gd name="connsiteY0" fmla="*/ 249430 h 249430"/>
                      <a:gd name="connsiteX1" fmla="*/ 399484 w 399484"/>
                      <a:gd name="connsiteY1" fmla="*/ 100 h 249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99484" h="249430">
                        <a:moveTo>
                          <a:pt x="0" y="249430"/>
                        </a:moveTo>
                        <a:cubicBezTo>
                          <a:pt x="127226" y="180961"/>
                          <a:pt x="265068" y="-4911"/>
                          <a:pt x="399484" y="1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9" name="Freeform: Shape 2348">
                    <a:extLst>
                      <a:ext uri="{FF2B5EF4-FFF2-40B4-BE49-F238E27FC236}">
                        <a16:creationId xmlns:a16="http://schemas.microsoft.com/office/drawing/2014/main" id="{B3A35CE6-200F-5774-2A34-FD30657ADEC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885937" y="5972982"/>
                    <a:ext cx="469280" cy="141614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9280" h="1416142">
                        <a:moveTo>
                          <a:pt x="63126" y="1416142"/>
                        </a:moveTo>
                        <a:cubicBezTo>
                          <a:pt x="-199537" y="559956"/>
                          <a:pt x="440591" y="727780"/>
                          <a:pt x="469280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0" name="Freeform: Shape 2359">
                    <a:extLst>
                      <a:ext uri="{FF2B5EF4-FFF2-40B4-BE49-F238E27FC236}">
                        <a16:creationId xmlns:a16="http://schemas.microsoft.com/office/drawing/2014/main" id="{0D1FED51-36FB-2679-3F4B-25B42F73280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673308" y="558883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2" name="Freeform: Shape 2361">
                    <a:extLst>
                      <a:ext uri="{FF2B5EF4-FFF2-40B4-BE49-F238E27FC236}">
                        <a16:creationId xmlns:a16="http://schemas.microsoft.com/office/drawing/2014/main" id="{8AB59A1E-C778-5C44-F3AC-565C4C781BB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787368" y="8496031"/>
                    <a:ext cx="1177679" cy="36839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0 w 1158629"/>
                      <a:gd name="connsiteY0" fmla="*/ 454117 h 454117"/>
                      <a:gd name="connsiteX1" fmla="*/ 1158629 w 1158629"/>
                      <a:gd name="connsiteY1" fmla="*/ 0 h 454117"/>
                      <a:gd name="connsiteX0" fmla="*/ 0 w 1177679"/>
                      <a:gd name="connsiteY0" fmla="*/ 394666 h 394666"/>
                      <a:gd name="connsiteX1" fmla="*/ 1177679 w 1177679"/>
                      <a:gd name="connsiteY1" fmla="*/ 81 h 394666"/>
                      <a:gd name="connsiteX0" fmla="*/ 9 w 1177688"/>
                      <a:gd name="connsiteY0" fmla="*/ 394585 h 394585"/>
                      <a:gd name="connsiteX1" fmla="*/ 1177688 w 1177688"/>
                      <a:gd name="connsiteY1" fmla="*/ 0 h 394585"/>
                      <a:gd name="connsiteX0" fmla="*/ 9 w 1177688"/>
                      <a:gd name="connsiteY0" fmla="*/ 370671 h 370671"/>
                      <a:gd name="connsiteX1" fmla="*/ 1177688 w 1177688"/>
                      <a:gd name="connsiteY1" fmla="*/ 2280 h 370671"/>
                      <a:gd name="connsiteX0" fmla="*/ 0 w 1177679"/>
                      <a:gd name="connsiteY0" fmla="*/ 368391 h 368391"/>
                      <a:gd name="connsiteX1" fmla="*/ 1177679 w 1177679"/>
                      <a:gd name="connsiteY1" fmla="*/ 0 h 368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77679" h="368391">
                        <a:moveTo>
                          <a:pt x="0" y="368391"/>
                        </a:moveTo>
                        <a:cubicBezTo>
                          <a:pt x="4037" y="-323489"/>
                          <a:pt x="767990" y="251530"/>
                          <a:pt x="1177679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5" name="Freeform: Shape 2364">
                    <a:extLst>
                      <a:ext uri="{FF2B5EF4-FFF2-40B4-BE49-F238E27FC236}">
                        <a16:creationId xmlns:a16="http://schemas.microsoft.com/office/drawing/2014/main" id="{ED771A0A-A7E1-EE08-B8C5-B7790AC8174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914620">
                    <a:off x="12873000" y="5953084"/>
                    <a:ext cx="461411" cy="141820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64631 w 451583"/>
                      <a:gd name="connsiteY0" fmla="*/ 1418209 h 1418209"/>
                      <a:gd name="connsiteX1" fmla="*/ 451583 w 451583"/>
                      <a:gd name="connsiteY1" fmla="*/ 0 h 1418209"/>
                      <a:gd name="connsiteX0" fmla="*/ 74459 w 461411"/>
                      <a:gd name="connsiteY0" fmla="*/ 1418209 h 1418209"/>
                      <a:gd name="connsiteX1" fmla="*/ 461411 w 461411"/>
                      <a:gd name="connsiteY1" fmla="*/ 0 h 1418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1411" h="1418209">
                        <a:moveTo>
                          <a:pt x="74459" y="1418209"/>
                        </a:moveTo>
                        <a:cubicBezTo>
                          <a:pt x="-215444" y="585865"/>
                          <a:pt x="432722" y="727780"/>
                          <a:pt x="461411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6" name="Freeform: Shape 2365">
                    <a:extLst>
                      <a:ext uri="{FF2B5EF4-FFF2-40B4-BE49-F238E27FC236}">
                        <a16:creationId xmlns:a16="http://schemas.microsoft.com/office/drawing/2014/main" id="{ECF96429-DA5B-4B84-0D59-7D4F042B400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521571">
                    <a:off x="11705859" y="557299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C936406E-77D8-011E-5CF8-87C29C00DA0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78952">
                    <a:off x="13771968" y="8526477"/>
                    <a:ext cx="1191425" cy="4541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1425" h="454115">
                        <a:moveTo>
                          <a:pt x="29" y="454115"/>
                        </a:moveTo>
                        <a:cubicBezTo>
                          <a:pt x="-5459" y="-373496"/>
                          <a:pt x="786403" y="227856"/>
                          <a:pt x="1191425" y="9419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080530AC-EA1A-8D8D-3F3C-9102C2DABAE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707462" y="9269470"/>
                    <a:ext cx="1286783" cy="87040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162050 w 1162050"/>
                      <a:gd name="connsiteY0" fmla="*/ 0 h 1600200"/>
                      <a:gd name="connsiteX1" fmla="*/ 0 w 1162050"/>
                      <a:gd name="connsiteY1" fmla="*/ 1600200 h 160020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1256 h 1620506"/>
                      <a:gd name="connsiteX1" fmla="*/ 0 w 1447800"/>
                      <a:gd name="connsiteY1" fmla="*/ 1620506 h 1620506"/>
                      <a:gd name="connsiteX0" fmla="*/ 1447800 w 1447800"/>
                      <a:gd name="connsiteY0" fmla="*/ 6055 h 1625305"/>
                      <a:gd name="connsiteX1" fmla="*/ 0 w 1447800"/>
                      <a:gd name="connsiteY1" fmla="*/ 1625305 h 1625305"/>
                      <a:gd name="connsiteX0" fmla="*/ 1466850 w 1466850"/>
                      <a:gd name="connsiteY0" fmla="*/ 5967 h 1644267"/>
                      <a:gd name="connsiteX1" fmla="*/ 0 w 1466850"/>
                      <a:gd name="connsiteY1" fmla="*/ 1644267 h 1644267"/>
                      <a:gd name="connsiteX0" fmla="*/ 1771650 w 1771650"/>
                      <a:gd name="connsiteY0" fmla="*/ 8595 h 1246845"/>
                      <a:gd name="connsiteX1" fmla="*/ 0 w 1771650"/>
                      <a:gd name="connsiteY1" fmla="*/ 1246845 h 1246845"/>
                      <a:gd name="connsiteX0" fmla="*/ 1771650 w 1771650"/>
                      <a:gd name="connsiteY0" fmla="*/ 5512 h 1243762"/>
                      <a:gd name="connsiteX1" fmla="*/ 0 w 1771650"/>
                      <a:gd name="connsiteY1" fmla="*/ 1243762 h 1243762"/>
                      <a:gd name="connsiteX0" fmla="*/ 1828800 w 1828800"/>
                      <a:gd name="connsiteY0" fmla="*/ 5438 h 1262738"/>
                      <a:gd name="connsiteX1" fmla="*/ 0 w 1828800"/>
                      <a:gd name="connsiteY1" fmla="*/ 1262738 h 1262738"/>
                      <a:gd name="connsiteX0" fmla="*/ 1828800 w 1828800"/>
                      <a:gd name="connsiteY0" fmla="*/ 6360 h 1263660"/>
                      <a:gd name="connsiteX1" fmla="*/ 0 w 1828800"/>
                      <a:gd name="connsiteY1" fmla="*/ 1263660 h 1263660"/>
                      <a:gd name="connsiteX0" fmla="*/ 2061029 w 2061029"/>
                      <a:gd name="connsiteY0" fmla="*/ 5625 h 1422582"/>
                      <a:gd name="connsiteX1" fmla="*/ 0 w 2061029"/>
                      <a:gd name="connsiteY1" fmla="*/ 1422582 h 1422582"/>
                      <a:gd name="connsiteX0" fmla="*/ 2061029 w 2061029"/>
                      <a:gd name="connsiteY0" fmla="*/ 6348 h 1423305"/>
                      <a:gd name="connsiteX1" fmla="*/ 0 w 2061029"/>
                      <a:gd name="connsiteY1" fmla="*/ 1423305 h 1423305"/>
                      <a:gd name="connsiteX0" fmla="*/ 1727200 w 1727200"/>
                      <a:gd name="connsiteY0" fmla="*/ 8065 h 1163765"/>
                      <a:gd name="connsiteX1" fmla="*/ 0 w 1727200"/>
                      <a:gd name="connsiteY1" fmla="*/ 1163765 h 1163765"/>
                      <a:gd name="connsiteX0" fmla="*/ 1640115 w 1640115"/>
                      <a:gd name="connsiteY0" fmla="*/ 9164 h 1048750"/>
                      <a:gd name="connsiteX1" fmla="*/ 0 w 1640115"/>
                      <a:gd name="connsiteY1" fmla="*/ 1048750 h 1048750"/>
                      <a:gd name="connsiteX0" fmla="*/ 1640115 w 1640115"/>
                      <a:gd name="connsiteY0" fmla="*/ 9993 h 1049579"/>
                      <a:gd name="connsiteX1" fmla="*/ 0 w 1640115"/>
                      <a:gd name="connsiteY1" fmla="*/ 1049579 h 1049579"/>
                      <a:gd name="connsiteX0" fmla="*/ 1611086 w 1611086"/>
                      <a:gd name="connsiteY0" fmla="*/ 9638 h 1078252"/>
                      <a:gd name="connsiteX1" fmla="*/ 0 w 1611086"/>
                      <a:gd name="connsiteY1" fmla="*/ 1078252 h 1078252"/>
                      <a:gd name="connsiteX0" fmla="*/ 1611086 w 1611086"/>
                      <a:gd name="connsiteY0" fmla="*/ 9993 h 1049578"/>
                      <a:gd name="connsiteX1" fmla="*/ 0 w 1611086"/>
                      <a:gd name="connsiteY1" fmla="*/ 1049578 h 1049578"/>
                      <a:gd name="connsiteX0" fmla="*/ 1611086 w 1611086"/>
                      <a:gd name="connsiteY0" fmla="*/ 10176 h 1049761"/>
                      <a:gd name="connsiteX1" fmla="*/ 0 w 1611086"/>
                      <a:gd name="connsiteY1" fmla="*/ 1049761 h 1049761"/>
                      <a:gd name="connsiteX0" fmla="*/ 1611086 w 1611086"/>
                      <a:gd name="connsiteY0" fmla="*/ 12714 h 1052299"/>
                      <a:gd name="connsiteX1" fmla="*/ 0 w 1611086"/>
                      <a:gd name="connsiteY1" fmla="*/ 1052299 h 1052299"/>
                      <a:gd name="connsiteX0" fmla="*/ 1611086 w 1611086"/>
                      <a:gd name="connsiteY0" fmla="*/ 11912 h 1051497"/>
                      <a:gd name="connsiteX1" fmla="*/ 0 w 1611086"/>
                      <a:gd name="connsiteY1" fmla="*/ 1051497 h 1051497"/>
                      <a:gd name="connsiteX0" fmla="*/ 1611086 w 1611086"/>
                      <a:gd name="connsiteY0" fmla="*/ 13004 h 1052589"/>
                      <a:gd name="connsiteX1" fmla="*/ 0 w 1611086"/>
                      <a:gd name="connsiteY1" fmla="*/ 1052589 h 1052589"/>
                      <a:gd name="connsiteX0" fmla="*/ 1016000 w 1016000"/>
                      <a:gd name="connsiteY0" fmla="*/ 14350 h 995878"/>
                      <a:gd name="connsiteX1" fmla="*/ 0 w 1016000"/>
                      <a:gd name="connsiteY1" fmla="*/ 995878 h 995878"/>
                      <a:gd name="connsiteX0" fmla="*/ 1016000 w 1016000"/>
                      <a:gd name="connsiteY0" fmla="*/ 0 h 981528"/>
                      <a:gd name="connsiteX1" fmla="*/ 0 w 1016000"/>
                      <a:gd name="connsiteY1" fmla="*/ 981528 h 981528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378858 w 1378858"/>
                      <a:gd name="connsiteY0" fmla="*/ 0 h 981527"/>
                      <a:gd name="connsiteX1" fmla="*/ 0 w 1378858"/>
                      <a:gd name="connsiteY1" fmla="*/ 981527 h 981527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422401 w 1422401"/>
                      <a:gd name="connsiteY0" fmla="*/ 0 h 1083128"/>
                      <a:gd name="connsiteX1" fmla="*/ 0 w 1422401"/>
                      <a:gd name="connsiteY1" fmla="*/ 1083128 h 1083128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93372 w 1393372"/>
                      <a:gd name="connsiteY0" fmla="*/ 0 h 1054099"/>
                      <a:gd name="connsiteX1" fmla="*/ 0 w 1393372"/>
                      <a:gd name="connsiteY1" fmla="*/ 1054099 h 1054099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407887 w 1407887"/>
                      <a:gd name="connsiteY0" fmla="*/ 0 h 1083128"/>
                      <a:gd name="connsiteX1" fmla="*/ 0 w 1407887"/>
                      <a:gd name="connsiteY1" fmla="*/ 1083128 h 1083128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86783 w 1286783"/>
                      <a:gd name="connsiteY0" fmla="*/ 0 h 870403"/>
                      <a:gd name="connsiteX1" fmla="*/ 0 w 1286783"/>
                      <a:gd name="connsiteY1" fmla="*/ 870403 h 870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86783" h="870403">
                        <a:moveTo>
                          <a:pt x="1286783" y="0"/>
                        </a:moveTo>
                        <a:cubicBezTo>
                          <a:pt x="262844" y="1"/>
                          <a:pt x="167822" y="392565"/>
                          <a:pt x="0" y="870403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sp>
            <p:nvSpPr>
              <p:cNvPr id="2755" name="Rectangle 2754">
                <a:extLst>
                  <a:ext uri="{FF2B5EF4-FFF2-40B4-BE49-F238E27FC236}">
                    <a16:creationId xmlns:a16="http://schemas.microsoft.com/office/drawing/2014/main" id="{2BA6631C-8F2A-9956-441B-0380DEA0FB3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319931" y="9072809"/>
                <a:ext cx="704043" cy="899865"/>
              </a:xfrm>
              <a:custGeom>
                <a:avLst/>
                <a:gdLst>
                  <a:gd name="connsiteX0" fmla="*/ 0 w 199218"/>
                  <a:gd name="connsiteY0" fmla="*/ 0 h 210890"/>
                  <a:gd name="connsiteX1" fmla="*/ 199218 w 199218"/>
                  <a:gd name="connsiteY1" fmla="*/ 0 h 210890"/>
                  <a:gd name="connsiteX2" fmla="*/ 199218 w 199218"/>
                  <a:gd name="connsiteY2" fmla="*/ 210890 h 210890"/>
                  <a:gd name="connsiteX3" fmla="*/ 0 w 199218"/>
                  <a:gd name="connsiteY3" fmla="*/ 210890 h 210890"/>
                  <a:gd name="connsiteX4" fmla="*/ 0 w 199218"/>
                  <a:gd name="connsiteY4" fmla="*/ 0 h 210890"/>
                  <a:gd name="connsiteX0" fmla="*/ 0 w 497668"/>
                  <a:gd name="connsiteY0" fmla="*/ 0 h 325190"/>
                  <a:gd name="connsiteX1" fmla="*/ 497668 w 497668"/>
                  <a:gd name="connsiteY1" fmla="*/ 114300 h 325190"/>
                  <a:gd name="connsiteX2" fmla="*/ 497668 w 497668"/>
                  <a:gd name="connsiteY2" fmla="*/ 325190 h 325190"/>
                  <a:gd name="connsiteX3" fmla="*/ 298450 w 497668"/>
                  <a:gd name="connsiteY3" fmla="*/ 325190 h 325190"/>
                  <a:gd name="connsiteX4" fmla="*/ 0 w 497668"/>
                  <a:gd name="connsiteY4" fmla="*/ 0 h 325190"/>
                  <a:gd name="connsiteX0" fmla="*/ 0 w 497668"/>
                  <a:gd name="connsiteY0" fmla="*/ 333375 h 658565"/>
                  <a:gd name="connsiteX1" fmla="*/ 256368 w 497668"/>
                  <a:gd name="connsiteY1" fmla="*/ 0 h 658565"/>
                  <a:gd name="connsiteX2" fmla="*/ 497668 w 497668"/>
                  <a:gd name="connsiteY2" fmla="*/ 658565 h 658565"/>
                  <a:gd name="connsiteX3" fmla="*/ 298450 w 497668"/>
                  <a:gd name="connsiteY3" fmla="*/ 658565 h 658565"/>
                  <a:gd name="connsiteX4" fmla="*/ 0 w 497668"/>
                  <a:gd name="connsiteY4" fmla="*/ 333375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371475 w 570693"/>
                  <a:gd name="connsiteY3" fmla="*/ 658565 h 658565"/>
                  <a:gd name="connsiteX4" fmla="*/ 0 w 570693"/>
                  <a:gd name="connsiteY4" fmla="*/ 273050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0 w 570693"/>
                  <a:gd name="connsiteY3" fmla="*/ 273050 h 658565"/>
                  <a:gd name="connsiteX0" fmla="*/ 0 w 704043"/>
                  <a:gd name="connsiteY0" fmla="*/ 273050 h 899865"/>
                  <a:gd name="connsiteX1" fmla="*/ 329393 w 704043"/>
                  <a:gd name="connsiteY1" fmla="*/ 0 h 899865"/>
                  <a:gd name="connsiteX2" fmla="*/ 704043 w 704043"/>
                  <a:gd name="connsiteY2" fmla="*/ 899865 h 899865"/>
                  <a:gd name="connsiteX3" fmla="*/ 0 w 704043"/>
                  <a:gd name="connsiteY3" fmla="*/ 273050 h 89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043" h="899865">
                    <a:moveTo>
                      <a:pt x="0" y="273050"/>
                    </a:moveTo>
                    <a:lnTo>
                      <a:pt x="329393" y="0"/>
                    </a:lnTo>
                    <a:lnTo>
                      <a:pt x="704043" y="899865"/>
                    </a:lnTo>
                    <a:lnTo>
                      <a:pt x="0" y="273050"/>
                    </a:lnTo>
                    <a:close/>
                  </a:path>
                </a:pathLst>
              </a:cu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54" name="Freeform: Shape 2753">
                <a:extLst>
                  <a:ext uri="{FF2B5EF4-FFF2-40B4-BE49-F238E27FC236}">
                    <a16:creationId xmlns:a16="http://schemas.microsoft.com/office/drawing/2014/main" id="{1D6EED7E-EAB6-78F5-E39D-6B51F828197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15517">
                <a:off x="13147611" y="8916018"/>
                <a:ext cx="491265" cy="559750"/>
              </a:xfrm>
              <a:custGeom>
                <a:avLst/>
                <a:gdLst>
                  <a:gd name="connsiteX0" fmla="*/ 2648228 w 2648228"/>
                  <a:gd name="connsiteY0" fmla="*/ 0 h 6362700"/>
                  <a:gd name="connsiteX1" fmla="*/ 38378 w 2648228"/>
                  <a:gd name="connsiteY1" fmla="*/ 3905250 h 6362700"/>
                  <a:gd name="connsiteX2" fmla="*/ 1333778 w 2648228"/>
                  <a:gd name="connsiteY2" fmla="*/ 6362700 h 6362700"/>
                  <a:gd name="connsiteX0" fmla="*/ 1464299 w 1977298"/>
                  <a:gd name="connsiteY0" fmla="*/ 0 h 6362700"/>
                  <a:gd name="connsiteX1" fmla="*/ 1959599 w 1977298"/>
                  <a:gd name="connsiteY1" fmla="*/ 3752850 h 6362700"/>
                  <a:gd name="connsiteX2" fmla="*/ 149849 w 1977298"/>
                  <a:gd name="connsiteY2" fmla="*/ 6362700 h 6362700"/>
                  <a:gd name="connsiteX0" fmla="*/ 1937650 w 2450649"/>
                  <a:gd name="connsiteY0" fmla="*/ 0 h 6724650"/>
                  <a:gd name="connsiteX1" fmla="*/ 2432950 w 2450649"/>
                  <a:gd name="connsiteY1" fmla="*/ 3752850 h 6724650"/>
                  <a:gd name="connsiteX2" fmla="*/ 127900 w 2450649"/>
                  <a:gd name="connsiteY2" fmla="*/ 6724650 h 6724650"/>
                  <a:gd name="connsiteX0" fmla="*/ 1809750 w 2322749"/>
                  <a:gd name="connsiteY0" fmla="*/ 0 h 6724650"/>
                  <a:gd name="connsiteX1" fmla="*/ 2305050 w 2322749"/>
                  <a:gd name="connsiteY1" fmla="*/ 3752850 h 6724650"/>
                  <a:gd name="connsiteX2" fmla="*/ 0 w 2322749"/>
                  <a:gd name="connsiteY2" fmla="*/ 6724650 h 6724650"/>
                  <a:gd name="connsiteX0" fmla="*/ 1809750 w 2423257"/>
                  <a:gd name="connsiteY0" fmla="*/ 0 h 6724650"/>
                  <a:gd name="connsiteX1" fmla="*/ 2305050 w 2423257"/>
                  <a:gd name="connsiteY1" fmla="*/ 3752850 h 6724650"/>
                  <a:gd name="connsiteX2" fmla="*/ 0 w 2423257"/>
                  <a:gd name="connsiteY2" fmla="*/ 6724650 h 6724650"/>
                  <a:gd name="connsiteX0" fmla="*/ 2457450 w 2765101"/>
                  <a:gd name="connsiteY0" fmla="*/ 0 h 7067550"/>
                  <a:gd name="connsiteX1" fmla="*/ 2305050 w 2765101"/>
                  <a:gd name="connsiteY1" fmla="*/ 4095750 h 7067550"/>
                  <a:gd name="connsiteX2" fmla="*/ 0 w 2765101"/>
                  <a:gd name="connsiteY2" fmla="*/ 7067550 h 7067550"/>
                  <a:gd name="connsiteX0" fmla="*/ 2457450 w 2896311"/>
                  <a:gd name="connsiteY0" fmla="*/ 0 h 7067550"/>
                  <a:gd name="connsiteX1" fmla="*/ 2667000 w 2896311"/>
                  <a:gd name="connsiteY1" fmla="*/ 4152900 h 7067550"/>
                  <a:gd name="connsiteX2" fmla="*/ 0 w 2896311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69792"/>
                  <a:gd name="connsiteY0" fmla="*/ 0 h 7067550"/>
                  <a:gd name="connsiteX1" fmla="*/ 2667000 w 2969792"/>
                  <a:gd name="connsiteY1" fmla="*/ 4152900 h 7067550"/>
                  <a:gd name="connsiteX2" fmla="*/ 0 w 2969792"/>
                  <a:gd name="connsiteY2" fmla="*/ 7067550 h 7067550"/>
                  <a:gd name="connsiteX0" fmla="*/ 2457450 w 3114408"/>
                  <a:gd name="connsiteY0" fmla="*/ 0 h 7067550"/>
                  <a:gd name="connsiteX1" fmla="*/ 2895600 w 3114408"/>
                  <a:gd name="connsiteY1" fmla="*/ 3790950 h 7067550"/>
                  <a:gd name="connsiteX2" fmla="*/ 0 w 3114408"/>
                  <a:gd name="connsiteY2" fmla="*/ 7067550 h 7067550"/>
                  <a:gd name="connsiteX0" fmla="*/ 2527364 w 3184322"/>
                  <a:gd name="connsiteY0" fmla="*/ 0 h 7067550"/>
                  <a:gd name="connsiteX1" fmla="*/ 2965514 w 3184322"/>
                  <a:gd name="connsiteY1" fmla="*/ 3790950 h 7067550"/>
                  <a:gd name="connsiteX2" fmla="*/ 69914 w 3184322"/>
                  <a:gd name="connsiteY2" fmla="*/ 7067550 h 7067550"/>
                  <a:gd name="connsiteX0" fmla="*/ 1706978 w 2302216"/>
                  <a:gd name="connsiteY0" fmla="*/ 0 h 6667500"/>
                  <a:gd name="connsiteX1" fmla="*/ 2145128 w 2302216"/>
                  <a:gd name="connsiteY1" fmla="*/ 3790950 h 6667500"/>
                  <a:gd name="connsiteX2" fmla="*/ 87728 w 2302216"/>
                  <a:gd name="connsiteY2" fmla="*/ 6667500 h 6667500"/>
                  <a:gd name="connsiteX0" fmla="*/ 1679393 w 2274631"/>
                  <a:gd name="connsiteY0" fmla="*/ 0 h 6667500"/>
                  <a:gd name="connsiteX1" fmla="*/ 2117543 w 2274631"/>
                  <a:gd name="connsiteY1" fmla="*/ 3790950 h 6667500"/>
                  <a:gd name="connsiteX2" fmla="*/ 60143 w 2274631"/>
                  <a:gd name="connsiteY2" fmla="*/ 6667500 h 6667500"/>
                  <a:gd name="connsiteX0" fmla="*/ 1674469 w 2445486"/>
                  <a:gd name="connsiteY0" fmla="*/ 0 h 6667500"/>
                  <a:gd name="connsiteX1" fmla="*/ 2341219 w 2445486"/>
                  <a:gd name="connsiteY1" fmla="*/ 2743200 h 6667500"/>
                  <a:gd name="connsiteX2" fmla="*/ 55219 w 2445486"/>
                  <a:gd name="connsiteY2" fmla="*/ 6667500 h 6667500"/>
                  <a:gd name="connsiteX0" fmla="*/ 1674836 w 2454007"/>
                  <a:gd name="connsiteY0" fmla="*/ 0 h 6667500"/>
                  <a:gd name="connsiteX1" fmla="*/ 2341586 w 2454007"/>
                  <a:gd name="connsiteY1" fmla="*/ 2743200 h 6667500"/>
                  <a:gd name="connsiteX2" fmla="*/ 55586 w 2454007"/>
                  <a:gd name="connsiteY2" fmla="*/ 6667500 h 6667500"/>
                  <a:gd name="connsiteX0" fmla="*/ 1672991 w 2532864"/>
                  <a:gd name="connsiteY0" fmla="*/ 0 h 6667500"/>
                  <a:gd name="connsiteX1" fmla="*/ 2434991 w 2532864"/>
                  <a:gd name="connsiteY1" fmla="*/ 2990850 h 6667500"/>
                  <a:gd name="connsiteX2" fmla="*/ 53741 w 2532864"/>
                  <a:gd name="connsiteY2" fmla="*/ 6667500 h 6667500"/>
                  <a:gd name="connsiteX0" fmla="*/ 1672991 w 2537735"/>
                  <a:gd name="connsiteY0" fmla="*/ 0 h 6667500"/>
                  <a:gd name="connsiteX1" fmla="*/ 2434991 w 2537735"/>
                  <a:gd name="connsiteY1" fmla="*/ 2990850 h 6667500"/>
                  <a:gd name="connsiteX2" fmla="*/ 53741 w 2537735"/>
                  <a:gd name="connsiteY2" fmla="*/ 6667500 h 6667500"/>
                  <a:gd name="connsiteX0" fmla="*/ 1674780 w 2579651"/>
                  <a:gd name="connsiteY0" fmla="*/ 0 h 6667500"/>
                  <a:gd name="connsiteX1" fmla="*/ 2436780 w 2579651"/>
                  <a:gd name="connsiteY1" fmla="*/ 2990850 h 6667500"/>
                  <a:gd name="connsiteX2" fmla="*/ 55530 w 2579651"/>
                  <a:gd name="connsiteY2" fmla="*/ 6667500 h 6667500"/>
                  <a:gd name="connsiteX0" fmla="*/ 1673299 w 2642829"/>
                  <a:gd name="connsiteY0" fmla="*/ 0 h 6667500"/>
                  <a:gd name="connsiteX1" fmla="*/ 2511499 w 2642829"/>
                  <a:gd name="connsiteY1" fmla="*/ 2838450 h 6667500"/>
                  <a:gd name="connsiteX2" fmla="*/ 54049 w 2642829"/>
                  <a:gd name="connsiteY2" fmla="*/ 6667500 h 6667500"/>
                  <a:gd name="connsiteX0" fmla="*/ 1670314 w 2571153"/>
                  <a:gd name="connsiteY0" fmla="*/ 0 h 6667500"/>
                  <a:gd name="connsiteX1" fmla="*/ 2508514 w 2571153"/>
                  <a:gd name="connsiteY1" fmla="*/ 2838450 h 6667500"/>
                  <a:gd name="connsiteX2" fmla="*/ 51064 w 2571153"/>
                  <a:gd name="connsiteY2" fmla="*/ 6667500 h 6667500"/>
                  <a:gd name="connsiteX0" fmla="*/ 1671637 w 2505035"/>
                  <a:gd name="connsiteY0" fmla="*/ 0 h 6667500"/>
                  <a:gd name="connsiteX1" fmla="*/ 2433637 w 2505035"/>
                  <a:gd name="connsiteY1" fmla="*/ 2667000 h 6667500"/>
                  <a:gd name="connsiteX2" fmla="*/ 52387 w 2505035"/>
                  <a:gd name="connsiteY2" fmla="*/ 6667500 h 6667500"/>
                  <a:gd name="connsiteX0" fmla="*/ 1443369 w 2490348"/>
                  <a:gd name="connsiteY0" fmla="*/ 0 h 6362700"/>
                  <a:gd name="connsiteX1" fmla="*/ 2433969 w 2490348"/>
                  <a:gd name="connsiteY1" fmla="*/ 2362200 h 6362700"/>
                  <a:gd name="connsiteX2" fmla="*/ 52719 w 2490348"/>
                  <a:gd name="connsiteY2" fmla="*/ 6362700 h 6362700"/>
                  <a:gd name="connsiteX0" fmla="*/ 1443369 w 2504550"/>
                  <a:gd name="connsiteY0" fmla="*/ 0 h 6362700"/>
                  <a:gd name="connsiteX1" fmla="*/ 2433969 w 2504550"/>
                  <a:gd name="connsiteY1" fmla="*/ 2362200 h 6362700"/>
                  <a:gd name="connsiteX2" fmla="*/ 52719 w 2504550"/>
                  <a:gd name="connsiteY2" fmla="*/ 6362700 h 6362700"/>
                  <a:gd name="connsiteX0" fmla="*/ 1443715 w 2487941"/>
                  <a:gd name="connsiteY0" fmla="*/ 0 h 6362700"/>
                  <a:gd name="connsiteX1" fmla="*/ 2415265 w 2487941"/>
                  <a:gd name="connsiteY1" fmla="*/ 2724150 h 6362700"/>
                  <a:gd name="connsiteX2" fmla="*/ 53065 w 2487941"/>
                  <a:gd name="connsiteY2" fmla="*/ 6362700 h 6362700"/>
                  <a:gd name="connsiteX0" fmla="*/ 1441445 w 2436545"/>
                  <a:gd name="connsiteY0" fmla="*/ 0 h 6362700"/>
                  <a:gd name="connsiteX1" fmla="*/ 2412995 w 2436545"/>
                  <a:gd name="connsiteY1" fmla="*/ 2724150 h 6362700"/>
                  <a:gd name="connsiteX2" fmla="*/ 50795 w 2436545"/>
                  <a:gd name="connsiteY2" fmla="*/ 6362700 h 6362700"/>
                  <a:gd name="connsiteX0" fmla="*/ 1444750 w 2511732"/>
                  <a:gd name="connsiteY0" fmla="*/ 0 h 6362700"/>
                  <a:gd name="connsiteX1" fmla="*/ 2416300 w 2511732"/>
                  <a:gd name="connsiteY1" fmla="*/ 2724150 h 6362700"/>
                  <a:gd name="connsiteX2" fmla="*/ 54100 w 2511732"/>
                  <a:gd name="connsiteY2" fmla="*/ 6362700 h 6362700"/>
                  <a:gd name="connsiteX0" fmla="*/ 1450993 w 2645487"/>
                  <a:gd name="connsiteY0" fmla="*/ 0 h 6362700"/>
                  <a:gd name="connsiteX1" fmla="*/ 2422543 w 2645487"/>
                  <a:gd name="connsiteY1" fmla="*/ 2724150 h 6362700"/>
                  <a:gd name="connsiteX2" fmla="*/ 60343 w 2645487"/>
                  <a:gd name="connsiteY2" fmla="*/ 6362700 h 6362700"/>
                  <a:gd name="connsiteX0" fmla="*/ 1450549 w 2660915"/>
                  <a:gd name="connsiteY0" fmla="*/ 0 h 6362700"/>
                  <a:gd name="connsiteX1" fmla="*/ 2441149 w 2660915"/>
                  <a:gd name="connsiteY1" fmla="*/ 2705100 h 6362700"/>
                  <a:gd name="connsiteX2" fmla="*/ 59899 w 2660915"/>
                  <a:gd name="connsiteY2" fmla="*/ 6362700 h 6362700"/>
                  <a:gd name="connsiteX0" fmla="*/ 1668725 w 2744829"/>
                  <a:gd name="connsiteY0" fmla="*/ 0 h 5829300"/>
                  <a:gd name="connsiteX1" fmla="*/ 2659325 w 2744829"/>
                  <a:gd name="connsiteY1" fmla="*/ 2705100 h 5829300"/>
                  <a:gd name="connsiteX2" fmla="*/ 49475 w 2744829"/>
                  <a:gd name="connsiteY2" fmla="*/ 5829300 h 5829300"/>
                  <a:gd name="connsiteX0" fmla="*/ 1649931 w 2724779"/>
                  <a:gd name="connsiteY0" fmla="*/ 0 h 6057900"/>
                  <a:gd name="connsiteX1" fmla="*/ 2640531 w 2724779"/>
                  <a:gd name="connsiteY1" fmla="*/ 2705100 h 6057900"/>
                  <a:gd name="connsiteX2" fmla="*/ 49731 w 2724779"/>
                  <a:gd name="connsiteY2" fmla="*/ 6057900 h 6057900"/>
                  <a:gd name="connsiteX0" fmla="*/ 1648447 w 2808628"/>
                  <a:gd name="connsiteY0" fmla="*/ 0 h 6057900"/>
                  <a:gd name="connsiteX1" fmla="*/ 2734297 w 2808628"/>
                  <a:gd name="connsiteY1" fmla="*/ 2457450 h 6057900"/>
                  <a:gd name="connsiteX2" fmla="*/ 48247 w 2808628"/>
                  <a:gd name="connsiteY2" fmla="*/ 6057900 h 6057900"/>
                  <a:gd name="connsiteX0" fmla="*/ 1646818 w 2766803"/>
                  <a:gd name="connsiteY0" fmla="*/ 0 h 6057900"/>
                  <a:gd name="connsiteX1" fmla="*/ 2732668 w 2766803"/>
                  <a:gd name="connsiteY1" fmla="*/ 2457450 h 6057900"/>
                  <a:gd name="connsiteX2" fmla="*/ 46618 w 2766803"/>
                  <a:gd name="connsiteY2" fmla="*/ 6057900 h 6057900"/>
                  <a:gd name="connsiteX0" fmla="*/ 1648167 w 2801305"/>
                  <a:gd name="connsiteY0" fmla="*/ 0 h 6057900"/>
                  <a:gd name="connsiteX1" fmla="*/ 2734017 w 2801305"/>
                  <a:gd name="connsiteY1" fmla="*/ 2457450 h 6057900"/>
                  <a:gd name="connsiteX2" fmla="*/ 47967 w 2801305"/>
                  <a:gd name="connsiteY2" fmla="*/ 6057900 h 6057900"/>
                  <a:gd name="connsiteX0" fmla="*/ 1647619 w 2787025"/>
                  <a:gd name="connsiteY0" fmla="*/ 0 h 6057900"/>
                  <a:gd name="connsiteX1" fmla="*/ 2733469 w 2787025"/>
                  <a:gd name="connsiteY1" fmla="*/ 2457450 h 6057900"/>
                  <a:gd name="connsiteX2" fmla="*/ 47419 w 2787025"/>
                  <a:gd name="connsiteY2" fmla="*/ 6057900 h 6057900"/>
                  <a:gd name="connsiteX0" fmla="*/ 1516847 w 2668821"/>
                  <a:gd name="connsiteY0" fmla="*/ 0 h 6305550"/>
                  <a:gd name="connsiteX1" fmla="*/ 2602697 w 2668821"/>
                  <a:gd name="connsiteY1" fmla="*/ 2457450 h 6305550"/>
                  <a:gd name="connsiteX2" fmla="*/ 49997 w 2668821"/>
                  <a:gd name="connsiteY2" fmla="*/ 6305550 h 6305550"/>
                  <a:gd name="connsiteX0" fmla="*/ 1466850 w 2618824"/>
                  <a:gd name="connsiteY0" fmla="*/ 0 h 6305550"/>
                  <a:gd name="connsiteX1" fmla="*/ 2552700 w 2618824"/>
                  <a:gd name="connsiteY1" fmla="*/ 2457450 h 6305550"/>
                  <a:gd name="connsiteX2" fmla="*/ 0 w 2618824"/>
                  <a:gd name="connsiteY2" fmla="*/ 6305550 h 6305550"/>
                  <a:gd name="connsiteX0" fmla="*/ 1600200 w 2641574"/>
                  <a:gd name="connsiteY0" fmla="*/ 0 h 6362700"/>
                  <a:gd name="connsiteX1" fmla="*/ 2552700 w 2641574"/>
                  <a:gd name="connsiteY1" fmla="*/ 2514600 h 6362700"/>
                  <a:gd name="connsiteX2" fmla="*/ 0 w 2641574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708919"/>
                  <a:gd name="connsiteY0" fmla="*/ 0 h 6362700"/>
                  <a:gd name="connsiteX1" fmla="*/ 2628900 w 2708919"/>
                  <a:gd name="connsiteY1" fmla="*/ 2495550 h 6362700"/>
                  <a:gd name="connsiteX2" fmla="*/ 0 w 2708919"/>
                  <a:gd name="connsiteY2" fmla="*/ 6362700 h 6362700"/>
                  <a:gd name="connsiteX0" fmla="*/ 1695450 w 2726749"/>
                  <a:gd name="connsiteY0" fmla="*/ 0 h 6419850"/>
                  <a:gd name="connsiteX1" fmla="*/ 2628900 w 2726749"/>
                  <a:gd name="connsiteY1" fmla="*/ 2552700 h 6419850"/>
                  <a:gd name="connsiteX2" fmla="*/ 0 w 2726749"/>
                  <a:gd name="connsiteY2" fmla="*/ 6419850 h 6419850"/>
                  <a:gd name="connsiteX0" fmla="*/ 1695450 w 2774379"/>
                  <a:gd name="connsiteY0" fmla="*/ 0 h 6419850"/>
                  <a:gd name="connsiteX1" fmla="*/ 2628900 w 2774379"/>
                  <a:gd name="connsiteY1" fmla="*/ 2552700 h 6419850"/>
                  <a:gd name="connsiteX2" fmla="*/ 0 w 2774379"/>
                  <a:gd name="connsiteY2" fmla="*/ 6419850 h 6419850"/>
                  <a:gd name="connsiteX0" fmla="*/ 1695450 w 2801526"/>
                  <a:gd name="connsiteY0" fmla="*/ 0 h 6419850"/>
                  <a:gd name="connsiteX1" fmla="*/ 2628900 w 2801526"/>
                  <a:gd name="connsiteY1" fmla="*/ 2552700 h 6419850"/>
                  <a:gd name="connsiteX2" fmla="*/ 0 w 2801526"/>
                  <a:gd name="connsiteY2" fmla="*/ 6419850 h 6419850"/>
                  <a:gd name="connsiteX0" fmla="*/ 1409700 w 2693846"/>
                  <a:gd name="connsiteY0" fmla="*/ 0 h 6629400"/>
                  <a:gd name="connsiteX1" fmla="*/ 2628900 w 2693846"/>
                  <a:gd name="connsiteY1" fmla="*/ 2762250 h 6629400"/>
                  <a:gd name="connsiteX2" fmla="*/ 0 w 2693846"/>
                  <a:gd name="connsiteY2" fmla="*/ 6629400 h 6629400"/>
                  <a:gd name="connsiteX0" fmla="*/ 1409700 w 2690801"/>
                  <a:gd name="connsiteY0" fmla="*/ 0 h 6629400"/>
                  <a:gd name="connsiteX1" fmla="*/ 2628900 w 2690801"/>
                  <a:gd name="connsiteY1" fmla="*/ 2762250 h 6629400"/>
                  <a:gd name="connsiteX2" fmla="*/ 0 w 2690801"/>
                  <a:gd name="connsiteY2" fmla="*/ 6629400 h 6629400"/>
                  <a:gd name="connsiteX0" fmla="*/ 1409700 w 2695458"/>
                  <a:gd name="connsiteY0" fmla="*/ 0 h 6629400"/>
                  <a:gd name="connsiteX1" fmla="*/ 2628900 w 2695458"/>
                  <a:gd name="connsiteY1" fmla="*/ 2762250 h 6629400"/>
                  <a:gd name="connsiteX2" fmla="*/ 0 w 2695458"/>
                  <a:gd name="connsiteY2" fmla="*/ 6629400 h 6629400"/>
                  <a:gd name="connsiteX0" fmla="*/ 1409700 w 2800438"/>
                  <a:gd name="connsiteY0" fmla="*/ 0 h 6629400"/>
                  <a:gd name="connsiteX1" fmla="*/ 2743200 w 2800438"/>
                  <a:gd name="connsiteY1" fmla="*/ 2762250 h 6629400"/>
                  <a:gd name="connsiteX2" fmla="*/ 0 w 2800438"/>
                  <a:gd name="connsiteY2" fmla="*/ 6629400 h 662940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62050 w 2538989"/>
                  <a:gd name="connsiteY0" fmla="*/ 0 h 6515100"/>
                  <a:gd name="connsiteX1" fmla="*/ 2495550 w 2538989"/>
                  <a:gd name="connsiteY1" fmla="*/ 2762250 h 6515100"/>
                  <a:gd name="connsiteX2" fmla="*/ 0 w 2538989"/>
                  <a:gd name="connsiteY2" fmla="*/ 6515100 h 6515100"/>
                  <a:gd name="connsiteX0" fmla="*/ 1143000 w 2518911"/>
                  <a:gd name="connsiteY0" fmla="*/ 0 h 6457950"/>
                  <a:gd name="connsiteX1" fmla="*/ 2476500 w 2518911"/>
                  <a:gd name="connsiteY1" fmla="*/ 2762250 h 6457950"/>
                  <a:gd name="connsiteX2" fmla="*/ 0 w 2518911"/>
                  <a:gd name="connsiteY2" fmla="*/ 6457950 h 6457950"/>
                  <a:gd name="connsiteX0" fmla="*/ 1143000 w 2518911"/>
                  <a:gd name="connsiteY0" fmla="*/ 0 h 6457950"/>
                  <a:gd name="connsiteX1" fmla="*/ 2476500 w 2518911"/>
                  <a:gd name="connsiteY1" fmla="*/ 2533650 h 6457950"/>
                  <a:gd name="connsiteX2" fmla="*/ 0 w 2518911"/>
                  <a:gd name="connsiteY2" fmla="*/ 6457950 h 6457950"/>
                  <a:gd name="connsiteX0" fmla="*/ 1143000 w 2609094"/>
                  <a:gd name="connsiteY0" fmla="*/ 0 h 6457950"/>
                  <a:gd name="connsiteX1" fmla="*/ 2571750 w 2609094"/>
                  <a:gd name="connsiteY1" fmla="*/ 2457450 h 6457950"/>
                  <a:gd name="connsiteX2" fmla="*/ 0 w 2609094"/>
                  <a:gd name="connsiteY2" fmla="*/ 6457950 h 6457950"/>
                  <a:gd name="connsiteX0" fmla="*/ 1143000 w 2681982"/>
                  <a:gd name="connsiteY0" fmla="*/ 0 h 6457950"/>
                  <a:gd name="connsiteX1" fmla="*/ 2647950 w 2681982"/>
                  <a:gd name="connsiteY1" fmla="*/ 2381250 h 6457950"/>
                  <a:gd name="connsiteX2" fmla="*/ 0 w 2681982"/>
                  <a:gd name="connsiteY2" fmla="*/ 6457950 h 6457950"/>
                  <a:gd name="connsiteX0" fmla="*/ 1143000 w 2755378"/>
                  <a:gd name="connsiteY0" fmla="*/ 0 h 6457950"/>
                  <a:gd name="connsiteX1" fmla="*/ 2724150 w 2755378"/>
                  <a:gd name="connsiteY1" fmla="*/ 2514600 h 6457950"/>
                  <a:gd name="connsiteX2" fmla="*/ 0 w 2755378"/>
                  <a:gd name="connsiteY2" fmla="*/ 6457950 h 6457950"/>
                  <a:gd name="connsiteX0" fmla="*/ 1143000 w 2750501"/>
                  <a:gd name="connsiteY0" fmla="*/ 0 h 6457950"/>
                  <a:gd name="connsiteX1" fmla="*/ 2724150 w 2750501"/>
                  <a:gd name="connsiteY1" fmla="*/ 2514600 h 6457950"/>
                  <a:gd name="connsiteX2" fmla="*/ 0 w 2750501"/>
                  <a:gd name="connsiteY2" fmla="*/ 6457950 h 6457950"/>
                  <a:gd name="connsiteX0" fmla="*/ 1143000 w 2754204"/>
                  <a:gd name="connsiteY0" fmla="*/ 0 h 6457950"/>
                  <a:gd name="connsiteX1" fmla="*/ 2724150 w 2754204"/>
                  <a:gd name="connsiteY1" fmla="*/ 2514600 h 6457950"/>
                  <a:gd name="connsiteX2" fmla="*/ 0 w 2754204"/>
                  <a:gd name="connsiteY2" fmla="*/ 6457950 h 6457950"/>
                  <a:gd name="connsiteX0" fmla="*/ 1143000 w 2754912"/>
                  <a:gd name="connsiteY0" fmla="*/ 0 h 6457950"/>
                  <a:gd name="connsiteX1" fmla="*/ 2724150 w 2754912"/>
                  <a:gd name="connsiteY1" fmla="*/ 2514600 h 6457950"/>
                  <a:gd name="connsiteX2" fmla="*/ 0 w 2754912"/>
                  <a:gd name="connsiteY2" fmla="*/ 6457950 h 6457950"/>
                  <a:gd name="connsiteX0" fmla="*/ 1009650 w 2749572"/>
                  <a:gd name="connsiteY0" fmla="*/ 0 h 6229350"/>
                  <a:gd name="connsiteX1" fmla="*/ 2724150 w 2749572"/>
                  <a:gd name="connsiteY1" fmla="*/ 2286000 h 6229350"/>
                  <a:gd name="connsiteX2" fmla="*/ 0 w 2749572"/>
                  <a:gd name="connsiteY2" fmla="*/ 6229350 h 6229350"/>
                  <a:gd name="connsiteX0" fmla="*/ 1009650 w 2749572"/>
                  <a:gd name="connsiteY0" fmla="*/ 24 h 6229374"/>
                  <a:gd name="connsiteX1" fmla="*/ 2724150 w 2749572"/>
                  <a:gd name="connsiteY1" fmla="*/ 2286024 h 6229374"/>
                  <a:gd name="connsiteX2" fmla="*/ 0 w 2749572"/>
                  <a:gd name="connsiteY2" fmla="*/ 6229374 h 6229374"/>
                  <a:gd name="connsiteX0" fmla="*/ 1085850 w 2755343"/>
                  <a:gd name="connsiteY0" fmla="*/ 22 h 6305572"/>
                  <a:gd name="connsiteX1" fmla="*/ 2724150 w 2755343"/>
                  <a:gd name="connsiteY1" fmla="*/ 2362222 h 6305572"/>
                  <a:gd name="connsiteX2" fmla="*/ 0 w 2755343"/>
                  <a:gd name="connsiteY2" fmla="*/ 6305572 h 6305572"/>
                  <a:gd name="connsiteX0" fmla="*/ 990600 w 2748271"/>
                  <a:gd name="connsiteY0" fmla="*/ 22 h 6305572"/>
                  <a:gd name="connsiteX1" fmla="*/ 2724150 w 2748271"/>
                  <a:gd name="connsiteY1" fmla="*/ 2362222 h 6305572"/>
                  <a:gd name="connsiteX2" fmla="*/ 0 w 2748271"/>
                  <a:gd name="connsiteY2" fmla="*/ 6305572 h 6305572"/>
                  <a:gd name="connsiteX0" fmla="*/ 0 w 1757671"/>
                  <a:gd name="connsiteY0" fmla="*/ 22 h 2362222"/>
                  <a:gd name="connsiteX1" fmla="*/ 1733550 w 1757671"/>
                  <a:gd name="connsiteY1" fmla="*/ 2362222 h 2362222"/>
                  <a:gd name="connsiteX0" fmla="*/ 0 w 1411162"/>
                  <a:gd name="connsiteY0" fmla="*/ 17 h 2895617"/>
                  <a:gd name="connsiteX1" fmla="*/ 1371600 w 1411162"/>
                  <a:gd name="connsiteY1" fmla="*/ 2895617 h 2895617"/>
                  <a:gd name="connsiteX0" fmla="*/ 0 w 1340597"/>
                  <a:gd name="connsiteY0" fmla="*/ 15 h 3048015"/>
                  <a:gd name="connsiteX1" fmla="*/ 1295400 w 1340597"/>
                  <a:gd name="connsiteY1" fmla="*/ 3048015 h 3048015"/>
                  <a:gd name="connsiteX0" fmla="*/ 0 w 1327216"/>
                  <a:gd name="connsiteY0" fmla="*/ 0 h 3048000"/>
                  <a:gd name="connsiteX1" fmla="*/ 1295400 w 1327216"/>
                  <a:gd name="connsiteY1" fmla="*/ 3048000 h 3048000"/>
                  <a:gd name="connsiteX0" fmla="*/ 0 w 1254886"/>
                  <a:gd name="connsiteY0" fmla="*/ 0 h 2914650"/>
                  <a:gd name="connsiteX1" fmla="*/ 1219200 w 1254886"/>
                  <a:gd name="connsiteY1" fmla="*/ 2914650 h 2914650"/>
                  <a:gd name="connsiteX0" fmla="*/ 0 w 1309060"/>
                  <a:gd name="connsiteY0" fmla="*/ 0 h 2800350"/>
                  <a:gd name="connsiteX1" fmla="*/ 1276350 w 1309060"/>
                  <a:gd name="connsiteY1" fmla="*/ 2800350 h 2800350"/>
                  <a:gd name="connsiteX0" fmla="*/ 0 w 1290951"/>
                  <a:gd name="connsiteY0" fmla="*/ 0 h 2686050"/>
                  <a:gd name="connsiteX1" fmla="*/ 1257300 w 1290951"/>
                  <a:gd name="connsiteY1" fmla="*/ 2686050 h 2686050"/>
                  <a:gd name="connsiteX0" fmla="*/ 0 w 1259464"/>
                  <a:gd name="connsiteY0" fmla="*/ 0 h 2686050"/>
                  <a:gd name="connsiteX1" fmla="*/ 1257300 w 1259464"/>
                  <a:gd name="connsiteY1" fmla="*/ 2686050 h 2686050"/>
                  <a:gd name="connsiteX0" fmla="*/ 0 w 1164963"/>
                  <a:gd name="connsiteY0" fmla="*/ 0 h 2819400"/>
                  <a:gd name="connsiteX1" fmla="*/ 1162050 w 1164963"/>
                  <a:gd name="connsiteY1" fmla="*/ 2819400 h 2819400"/>
                  <a:gd name="connsiteX0" fmla="*/ 0 w 1163772"/>
                  <a:gd name="connsiteY0" fmla="*/ 0 h 2819400"/>
                  <a:gd name="connsiteX1" fmla="*/ 1162050 w 1163772"/>
                  <a:gd name="connsiteY1" fmla="*/ 2819400 h 2819400"/>
                  <a:gd name="connsiteX0" fmla="*/ 0 w 1258719"/>
                  <a:gd name="connsiteY0" fmla="*/ 0 h 2819400"/>
                  <a:gd name="connsiteX1" fmla="*/ 1257300 w 1258719"/>
                  <a:gd name="connsiteY1" fmla="*/ 2819400 h 2819400"/>
                  <a:gd name="connsiteX0" fmla="*/ 0 w 1258473"/>
                  <a:gd name="connsiteY0" fmla="*/ 0 h 2819400"/>
                  <a:gd name="connsiteX1" fmla="*/ 1257300 w 1258473"/>
                  <a:gd name="connsiteY1" fmla="*/ 2819400 h 2819400"/>
                  <a:gd name="connsiteX0" fmla="*/ 0 w 1289818"/>
                  <a:gd name="connsiteY0" fmla="*/ 0 h 2819400"/>
                  <a:gd name="connsiteX1" fmla="*/ 1257300 w 1289818"/>
                  <a:gd name="connsiteY1" fmla="*/ 2819400 h 2819400"/>
                  <a:gd name="connsiteX0" fmla="*/ 0 w 1297989"/>
                  <a:gd name="connsiteY0" fmla="*/ 0 h 2819400"/>
                  <a:gd name="connsiteX1" fmla="*/ 1257300 w 1297989"/>
                  <a:gd name="connsiteY1" fmla="*/ 2819400 h 2819400"/>
                  <a:gd name="connsiteX0" fmla="*/ 2209800 w 2376544"/>
                  <a:gd name="connsiteY0" fmla="*/ 0 h 3257550"/>
                  <a:gd name="connsiteX1" fmla="*/ 0 w 2376544"/>
                  <a:gd name="connsiteY1" fmla="*/ 3257550 h 3257550"/>
                  <a:gd name="connsiteX0" fmla="*/ 2209800 w 2209800"/>
                  <a:gd name="connsiteY0" fmla="*/ 0 h 3257550"/>
                  <a:gd name="connsiteX1" fmla="*/ 0 w 2209800"/>
                  <a:gd name="connsiteY1" fmla="*/ 3257550 h 325755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143000 w 1143000"/>
                  <a:gd name="connsiteY0" fmla="*/ 0 h 1562100"/>
                  <a:gd name="connsiteX1" fmla="*/ 0 w 1143000"/>
                  <a:gd name="connsiteY1" fmla="*/ 1562100 h 1562100"/>
                  <a:gd name="connsiteX0" fmla="*/ 1154422 w 1154422"/>
                  <a:gd name="connsiteY0" fmla="*/ 0 h 1562100"/>
                  <a:gd name="connsiteX1" fmla="*/ 11422 w 1154422"/>
                  <a:gd name="connsiteY1" fmla="*/ 1562100 h 1562100"/>
                  <a:gd name="connsiteX0" fmla="*/ 1147275 w 1147275"/>
                  <a:gd name="connsiteY0" fmla="*/ 0 h 1562100"/>
                  <a:gd name="connsiteX1" fmla="*/ 4275 w 1147275"/>
                  <a:gd name="connsiteY1" fmla="*/ 1562100 h 1562100"/>
                  <a:gd name="connsiteX0" fmla="*/ 1166114 w 1166114"/>
                  <a:gd name="connsiteY0" fmla="*/ 0 h 1600200"/>
                  <a:gd name="connsiteX1" fmla="*/ 4064 w 1166114"/>
                  <a:gd name="connsiteY1" fmla="*/ 1600200 h 1600200"/>
                  <a:gd name="connsiteX0" fmla="*/ 1162050 w 1162050"/>
                  <a:gd name="connsiteY0" fmla="*/ 0 h 1600200"/>
                  <a:gd name="connsiteX1" fmla="*/ 0 w 1162050"/>
                  <a:gd name="connsiteY1" fmla="*/ 1600200 h 160020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1256 h 1620506"/>
                  <a:gd name="connsiteX1" fmla="*/ 0 w 1447800"/>
                  <a:gd name="connsiteY1" fmla="*/ 1620506 h 1620506"/>
                  <a:gd name="connsiteX0" fmla="*/ 1447800 w 1447800"/>
                  <a:gd name="connsiteY0" fmla="*/ 6055 h 1625305"/>
                  <a:gd name="connsiteX1" fmla="*/ 0 w 1447800"/>
                  <a:gd name="connsiteY1" fmla="*/ 1625305 h 1625305"/>
                  <a:gd name="connsiteX0" fmla="*/ 1466850 w 1466850"/>
                  <a:gd name="connsiteY0" fmla="*/ 5967 h 1644267"/>
                  <a:gd name="connsiteX1" fmla="*/ 0 w 1466850"/>
                  <a:gd name="connsiteY1" fmla="*/ 1644267 h 1644267"/>
                  <a:gd name="connsiteX0" fmla="*/ 1771650 w 1771650"/>
                  <a:gd name="connsiteY0" fmla="*/ 8595 h 1246845"/>
                  <a:gd name="connsiteX1" fmla="*/ 0 w 1771650"/>
                  <a:gd name="connsiteY1" fmla="*/ 1246845 h 1246845"/>
                  <a:gd name="connsiteX0" fmla="*/ 1771650 w 1771650"/>
                  <a:gd name="connsiteY0" fmla="*/ 5512 h 1243762"/>
                  <a:gd name="connsiteX1" fmla="*/ 0 w 1771650"/>
                  <a:gd name="connsiteY1" fmla="*/ 1243762 h 1243762"/>
                  <a:gd name="connsiteX0" fmla="*/ 1828800 w 1828800"/>
                  <a:gd name="connsiteY0" fmla="*/ 5438 h 1262738"/>
                  <a:gd name="connsiteX1" fmla="*/ 0 w 1828800"/>
                  <a:gd name="connsiteY1" fmla="*/ 1262738 h 1262738"/>
                  <a:gd name="connsiteX0" fmla="*/ 1828800 w 1828800"/>
                  <a:gd name="connsiteY0" fmla="*/ 6360 h 1263660"/>
                  <a:gd name="connsiteX1" fmla="*/ 0 w 1828800"/>
                  <a:gd name="connsiteY1" fmla="*/ 1263660 h 1263660"/>
                  <a:gd name="connsiteX0" fmla="*/ 2061029 w 2061029"/>
                  <a:gd name="connsiteY0" fmla="*/ 5625 h 1422582"/>
                  <a:gd name="connsiteX1" fmla="*/ 0 w 2061029"/>
                  <a:gd name="connsiteY1" fmla="*/ 1422582 h 1422582"/>
                  <a:gd name="connsiteX0" fmla="*/ 2061029 w 2061029"/>
                  <a:gd name="connsiteY0" fmla="*/ 6348 h 1423305"/>
                  <a:gd name="connsiteX1" fmla="*/ 0 w 2061029"/>
                  <a:gd name="connsiteY1" fmla="*/ 1423305 h 1423305"/>
                  <a:gd name="connsiteX0" fmla="*/ 1727200 w 1727200"/>
                  <a:gd name="connsiteY0" fmla="*/ 8065 h 1163765"/>
                  <a:gd name="connsiteX1" fmla="*/ 0 w 1727200"/>
                  <a:gd name="connsiteY1" fmla="*/ 1163765 h 1163765"/>
                  <a:gd name="connsiteX0" fmla="*/ 1640115 w 1640115"/>
                  <a:gd name="connsiteY0" fmla="*/ 9164 h 1048750"/>
                  <a:gd name="connsiteX1" fmla="*/ 0 w 1640115"/>
                  <a:gd name="connsiteY1" fmla="*/ 1048750 h 1048750"/>
                  <a:gd name="connsiteX0" fmla="*/ 1640115 w 1640115"/>
                  <a:gd name="connsiteY0" fmla="*/ 9993 h 1049579"/>
                  <a:gd name="connsiteX1" fmla="*/ 0 w 1640115"/>
                  <a:gd name="connsiteY1" fmla="*/ 1049579 h 1049579"/>
                  <a:gd name="connsiteX0" fmla="*/ 1611086 w 1611086"/>
                  <a:gd name="connsiteY0" fmla="*/ 9638 h 1078252"/>
                  <a:gd name="connsiteX1" fmla="*/ 0 w 1611086"/>
                  <a:gd name="connsiteY1" fmla="*/ 1078252 h 1078252"/>
                  <a:gd name="connsiteX0" fmla="*/ 1611086 w 1611086"/>
                  <a:gd name="connsiteY0" fmla="*/ 9993 h 1049578"/>
                  <a:gd name="connsiteX1" fmla="*/ 0 w 1611086"/>
                  <a:gd name="connsiteY1" fmla="*/ 1049578 h 1049578"/>
                  <a:gd name="connsiteX0" fmla="*/ 1611086 w 1611086"/>
                  <a:gd name="connsiteY0" fmla="*/ 10176 h 1049761"/>
                  <a:gd name="connsiteX1" fmla="*/ 0 w 1611086"/>
                  <a:gd name="connsiteY1" fmla="*/ 1049761 h 1049761"/>
                  <a:gd name="connsiteX0" fmla="*/ 1611086 w 1611086"/>
                  <a:gd name="connsiteY0" fmla="*/ 12714 h 1052299"/>
                  <a:gd name="connsiteX1" fmla="*/ 0 w 1611086"/>
                  <a:gd name="connsiteY1" fmla="*/ 1052299 h 1052299"/>
                  <a:gd name="connsiteX0" fmla="*/ 1611086 w 1611086"/>
                  <a:gd name="connsiteY0" fmla="*/ 11912 h 1051497"/>
                  <a:gd name="connsiteX1" fmla="*/ 0 w 1611086"/>
                  <a:gd name="connsiteY1" fmla="*/ 1051497 h 1051497"/>
                  <a:gd name="connsiteX0" fmla="*/ 1611086 w 1611086"/>
                  <a:gd name="connsiteY0" fmla="*/ 13004 h 1052589"/>
                  <a:gd name="connsiteX1" fmla="*/ 0 w 1611086"/>
                  <a:gd name="connsiteY1" fmla="*/ 1052589 h 1052589"/>
                  <a:gd name="connsiteX0" fmla="*/ 1016000 w 1016000"/>
                  <a:gd name="connsiteY0" fmla="*/ 14350 h 995878"/>
                  <a:gd name="connsiteX1" fmla="*/ 0 w 1016000"/>
                  <a:gd name="connsiteY1" fmla="*/ 995878 h 995878"/>
                  <a:gd name="connsiteX0" fmla="*/ 1016000 w 1016000"/>
                  <a:gd name="connsiteY0" fmla="*/ 0 h 981528"/>
                  <a:gd name="connsiteX1" fmla="*/ 0 w 1016000"/>
                  <a:gd name="connsiteY1" fmla="*/ 981528 h 981528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378858 w 1378858"/>
                  <a:gd name="connsiteY0" fmla="*/ 0 h 981527"/>
                  <a:gd name="connsiteX1" fmla="*/ 0 w 1378858"/>
                  <a:gd name="connsiteY1" fmla="*/ 981527 h 981527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422401 w 1422401"/>
                  <a:gd name="connsiteY0" fmla="*/ 0 h 1083128"/>
                  <a:gd name="connsiteX1" fmla="*/ 0 w 1422401"/>
                  <a:gd name="connsiteY1" fmla="*/ 1083128 h 1083128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93372 w 1393372"/>
                  <a:gd name="connsiteY0" fmla="*/ 0 h 1054099"/>
                  <a:gd name="connsiteX1" fmla="*/ 0 w 1393372"/>
                  <a:gd name="connsiteY1" fmla="*/ 1054099 h 1054099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407887 w 1407887"/>
                  <a:gd name="connsiteY0" fmla="*/ 0 h 1083128"/>
                  <a:gd name="connsiteX1" fmla="*/ 0 w 1407887"/>
                  <a:gd name="connsiteY1" fmla="*/ 1083128 h 1083128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86783 w 1286783"/>
                  <a:gd name="connsiteY0" fmla="*/ 0 h 870403"/>
                  <a:gd name="connsiteX1" fmla="*/ 0 w 1286783"/>
                  <a:gd name="connsiteY1" fmla="*/ 870403 h 870403"/>
                  <a:gd name="connsiteX0" fmla="*/ 1659511 w 1659511"/>
                  <a:gd name="connsiteY0" fmla="*/ 50516 h 308444"/>
                  <a:gd name="connsiteX1" fmla="*/ 0 w 1659511"/>
                  <a:gd name="connsiteY1" fmla="*/ 308444 h 308444"/>
                  <a:gd name="connsiteX0" fmla="*/ 1659511 w 1659511"/>
                  <a:gd name="connsiteY0" fmla="*/ 0 h 274744"/>
                  <a:gd name="connsiteX1" fmla="*/ 0 w 1659511"/>
                  <a:gd name="connsiteY1" fmla="*/ 257928 h 274744"/>
                  <a:gd name="connsiteX0" fmla="*/ 1664103 w 1664103"/>
                  <a:gd name="connsiteY0" fmla="*/ 0 h 253914"/>
                  <a:gd name="connsiteX1" fmla="*/ 0 w 1664103"/>
                  <a:gd name="connsiteY1" fmla="*/ 236183 h 253914"/>
                  <a:gd name="connsiteX0" fmla="*/ 1679636 w 1679636"/>
                  <a:gd name="connsiteY0" fmla="*/ 0 h 257050"/>
                  <a:gd name="connsiteX1" fmla="*/ 0 w 1679636"/>
                  <a:gd name="connsiteY1" fmla="*/ 239463 h 257050"/>
                  <a:gd name="connsiteX0" fmla="*/ 1679636 w 1679636"/>
                  <a:gd name="connsiteY0" fmla="*/ 0 h 239463"/>
                  <a:gd name="connsiteX1" fmla="*/ 0 w 1679636"/>
                  <a:gd name="connsiteY1" fmla="*/ 239463 h 239463"/>
                  <a:gd name="connsiteX0" fmla="*/ 1671455 w 1671455"/>
                  <a:gd name="connsiteY0" fmla="*/ 0 h 247470"/>
                  <a:gd name="connsiteX1" fmla="*/ 0 w 1671455"/>
                  <a:gd name="connsiteY1" fmla="*/ 247470 h 247470"/>
                  <a:gd name="connsiteX0" fmla="*/ 1671455 w 1671455"/>
                  <a:gd name="connsiteY0" fmla="*/ 0 h 247558"/>
                  <a:gd name="connsiteX1" fmla="*/ 0 w 1671455"/>
                  <a:gd name="connsiteY1" fmla="*/ 247470 h 247558"/>
                  <a:gd name="connsiteX0" fmla="*/ 547907 w 547907"/>
                  <a:gd name="connsiteY0" fmla="*/ 0 h 496984"/>
                  <a:gd name="connsiteX1" fmla="*/ 0 w 547907"/>
                  <a:gd name="connsiteY1" fmla="*/ 496939 h 496984"/>
                  <a:gd name="connsiteX0" fmla="*/ 547907 w 547907"/>
                  <a:gd name="connsiteY0" fmla="*/ 0 h 497088"/>
                  <a:gd name="connsiteX1" fmla="*/ 0 w 547907"/>
                  <a:gd name="connsiteY1" fmla="*/ 496939 h 497088"/>
                  <a:gd name="connsiteX0" fmla="*/ 544145 w 544145"/>
                  <a:gd name="connsiteY0" fmla="*/ 0 h 499536"/>
                  <a:gd name="connsiteX1" fmla="*/ 0 w 544145"/>
                  <a:gd name="connsiteY1" fmla="*/ 499389 h 499536"/>
                  <a:gd name="connsiteX0" fmla="*/ 544145 w 544145"/>
                  <a:gd name="connsiteY0" fmla="*/ 0 h 499528"/>
                  <a:gd name="connsiteX1" fmla="*/ 0 w 544145"/>
                  <a:gd name="connsiteY1" fmla="*/ 499389 h 499528"/>
                  <a:gd name="connsiteX0" fmla="*/ 503105 w 503105"/>
                  <a:gd name="connsiteY0" fmla="*/ 0 h 494110"/>
                  <a:gd name="connsiteX1" fmla="*/ 0 w 503105"/>
                  <a:gd name="connsiteY1" fmla="*/ 493967 h 494110"/>
                  <a:gd name="connsiteX0" fmla="*/ 515705 w 515705"/>
                  <a:gd name="connsiteY0" fmla="*/ 0 h 480559"/>
                  <a:gd name="connsiteX1" fmla="*/ 0 w 515705"/>
                  <a:gd name="connsiteY1" fmla="*/ 480402 h 480559"/>
                  <a:gd name="connsiteX0" fmla="*/ 515705 w 536866"/>
                  <a:gd name="connsiteY0" fmla="*/ 0 h 480472"/>
                  <a:gd name="connsiteX1" fmla="*/ 0 w 536866"/>
                  <a:gd name="connsiteY1" fmla="*/ 480402 h 480472"/>
                  <a:gd name="connsiteX0" fmla="*/ 515705 w 531142"/>
                  <a:gd name="connsiteY0" fmla="*/ 0 h 480475"/>
                  <a:gd name="connsiteX1" fmla="*/ 0 w 531142"/>
                  <a:gd name="connsiteY1" fmla="*/ 480402 h 480475"/>
                  <a:gd name="connsiteX0" fmla="*/ 515705 w 516885"/>
                  <a:gd name="connsiteY0" fmla="*/ 0 h 480504"/>
                  <a:gd name="connsiteX1" fmla="*/ 0 w 516885"/>
                  <a:gd name="connsiteY1" fmla="*/ 480402 h 480504"/>
                  <a:gd name="connsiteX0" fmla="*/ 502797 w 504130"/>
                  <a:gd name="connsiteY0" fmla="*/ 0 h 464806"/>
                  <a:gd name="connsiteX1" fmla="*/ 0 w 504130"/>
                  <a:gd name="connsiteY1" fmla="*/ 464696 h 464806"/>
                  <a:gd name="connsiteX0" fmla="*/ 502797 w 514970"/>
                  <a:gd name="connsiteY0" fmla="*/ 0 h 464794"/>
                  <a:gd name="connsiteX1" fmla="*/ 0 w 514970"/>
                  <a:gd name="connsiteY1" fmla="*/ 464696 h 464794"/>
                  <a:gd name="connsiteX0" fmla="*/ 501311 w 513574"/>
                  <a:gd name="connsiteY0" fmla="*/ 0 h 487186"/>
                  <a:gd name="connsiteX1" fmla="*/ 0 w 513574"/>
                  <a:gd name="connsiteY1" fmla="*/ 487097 h 487186"/>
                  <a:gd name="connsiteX0" fmla="*/ 483945 w 497360"/>
                  <a:gd name="connsiteY0" fmla="*/ 0 h 538669"/>
                  <a:gd name="connsiteX1" fmla="*/ 0 w 497360"/>
                  <a:gd name="connsiteY1" fmla="*/ 538595 h 538669"/>
                  <a:gd name="connsiteX0" fmla="*/ 476246 w 490230"/>
                  <a:gd name="connsiteY0" fmla="*/ 0 h 559753"/>
                  <a:gd name="connsiteX1" fmla="*/ 0 w 490230"/>
                  <a:gd name="connsiteY1" fmla="*/ 559684 h 559753"/>
                  <a:gd name="connsiteX0" fmla="*/ 476246 w 491265"/>
                  <a:gd name="connsiteY0" fmla="*/ 0 h 559750"/>
                  <a:gd name="connsiteX1" fmla="*/ 0 w 491265"/>
                  <a:gd name="connsiteY1" fmla="*/ 559684 h 55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1265" h="559750">
                    <a:moveTo>
                      <a:pt x="476246" y="0"/>
                    </a:moveTo>
                    <a:cubicBezTo>
                      <a:pt x="532015" y="226279"/>
                      <a:pt x="445135" y="565200"/>
                      <a:pt x="0" y="559684"/>
                    </a:cubicBezTo>
                  </a:path>
                </a:pathLst>
              </a:custGeom>
              <a:noFill/>
              <a:ln w="190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820" name="Rectangle 2819">
              <a:extLst>
                <a:ext uri="{FF2B5EF4-FFF2-40B4-BE49-F238E27FC236}">
                  <a16:creationId xmlns:a16="http://schemas.microsoft.com/office/drawing/2014/main" id="{84944D01-C02A-1633-DD91-D501E7BB27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1868" y="10522296"/>
              <a:ext cx="852066" cy="1547275"/>
            </a:xfrm>
            <a:custGeom>
              <a:avLst/>
              <a:gdLst>
                <a:gd name="connsiteX0" fmla="*/ 0 w 429114"/>
                <a:gd name="connsiteY0" fmla="*/ 0 h 450345"/>
                <a:gd name="connsiteX1" fmla="*/ 429114 w 429114"/>
                <a:gd name="connsiteY1" fmla="*/ 0 h 450345"/>
                <a:gd name="connsiteX2" fmla="*/ 429114 w 429114"/>
                <a:gd name="connsiteY2" fmla="*/ 450345 h 450345"/>
                <a:gd name="connsiteX3" fmla="*/ 0 w 429114"/>
                <a:gd name="connsiteY3" fmla="*/ 450345 h 450345"/>
                <a:gd name="connsiteX4" fmla="*/ 0 w 429114"/>
                <a:gd name="connsiteY4" fmla="*/ 0 h 450345"/>
                <a:gd name="connsiteX0" fmla="*/ 0 w 510077"/>
                <a:gd name="connsiteY0" fmla="*/ 0 h 826582"/>
                <a:gd name="connsiteX1" fmla="*/ 510077 w 510077"/>
                <a:gd name="connsiteY1" fmla="*/ 376237 h 826582"/>
                <a:gd name="connsiteX2" fmla="*/ 510077 w 510077"/>
                <a:gd name="connsiteY2" fmla="*/ 826582 h 826582"/>
                <a:gd name="connsiteX3" fmla="*/ 80963 w 510077"/>
                <a:gd name="connsiteY3" fmla="*/ 826582 h 826582"/>
                <a:gd name="connsiteX4" fmla="*/ 0 w 510077"/>
                <a:gd name="connsiteY4" fmla="*/ 0 h 826582"/>
                <a:gd name="connsiteX0" fmla="*/ 0 w 686290"/>
                <a:gd name="connsiteY0" fmla="*/ 47626 h 874208"/>
                <a:gd name="connsiteX1" fmla="*/ 686290 w 686290"/>
                <a:gd name="connsiteY1" fmla="*/ 0 h 874208"/>
                <a:gd name="connsiteX2" fmla="*/ 510077 w 686290"/>
                <a:gd name="connsiteY2" fmla="*/ 874208 h 874208"/>
                <a:gd name="connsiteX3" fmla="*/ 80963 w 686290"/>
                <a:gd name="connsiteY3" fmla="*/ 874208 h 874208"/>
                <a:gd name="connsiteX4" fmla="*/ 0 w 686290"/>
                <a:gd name="connsiteY4" fmla="*/ 47626 h 874208"/>
                <a:gd name="connsiteX0" fmla="*/ 0 w 686290"/>
                <a:gd name="connsiteY0" fmla="*/ 47626 h 1212345"/>
                <a:gd name="connsiteX1" fmla="*/ 686290 w 686290"/>
                <a:gd name="connsiteY1" fmla="*/ 0 h 1212345"/>
                <a:gd name="connsiteX2" fmla="*/ 429114 w 686290"/>
                <a:gd name="connsiteY2" fmla="*/ 1212345 h 1212345"/>
                <a:gd name="connsiteX3" fmla="*/ 80963 w 686290"/>
                <a:gd name="connsiteY3" fmla="*/ 874208 h 1212345"/>
                <a:gd name="connsiteX4" fmla="*/ 0 w 68629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143556 h 1308275"/>
                <a:gd name="connsiteX1" fmla="*/ 743440 w 743440"/>
                <a:gd name="connsiteY1" fmla="*/ 95930 h 1308275"/>
                <a:gd name="connsiteX2" fmla="*/ 486264 w 743440"/>
                <a:gd name="connsiteY2" fmla="*/ 1308275 h 1308275"/>
                <a:gd name="connsiteX3" fmla="*/ 0 w 743440"/>
                <a:gd name="connsiteY3" fmla="*/ 1146351 h 1308275"/>
                <a:gd name="connsiteX4" fmla="*/ 57150 w 743440"/>
                <a:gd name="connsiteY4" fmla="*/ 143556 h 1308275"/>
                <a:gd name="connsiteX0" fmla="*/ 57150 w 743440"/>
                <a:gd name="connsiteY0" fmla="*/ 202603 h 1367322"/>
                <a:gd name="connsiteX1" fmla="*/ 743440 w 743440"/>
                <a:gd name="connsiteY1" fmla="*/ 154977 h 1367322"/>
                <a:gd name="connsiteX2" fmla="*/ 486264 w 743440"/>
                <a:gd name="connsiteY2" fmla="*/ 1367322 h 1367322"/>
                <a:gd name="connsiteX3" fmla="*/ 0 w 743440"/>
                <a:gd name="connsiteY3" fmla="*/ 1205398 h 1367322"/>
                <a:gd name="connsiteX4" fmla="*/ 57150 w 743440"/>
                <a:gd name="connsiteY4" fmla="*/ 202603 h 1367322"/>
                <a:gd name="connsiteX0" fmla="*/ 57150 w 781540"/>
                <a:gd name="connsiteY0" fmla="*/ 202603 h 1367322"/>
                <a:gd name="connsiteX1" fmla="*/ 781540 w 781540"/>
                <a:gd name="connsiteY1" fmla="*/ 154977 h 1367322"/>
                <a:gd name="connsiteX2" fmla="*/ 486264 w 781540"/>
                <a:gd name="connsiteY2" fmla="*/ 1367322 h 1367322"/>
                <a:gd name="connsiteX3" fmla="*/ 0 w 781540"/>
                <a:gd name="connsiteY3" fmla="*/ 1205398 h 1367322"/>
                <a:gd name="connsiteX4" fmla="*/ 57150 w 781540"/>
                <a:gd name="connsiteY4" fmla="*/ 202603 h 1367322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423666"/>
                <a:gd name="connsiteX1" fmla="*/ 781540 w 781540"/>
                <a:gd name="connsiteY1" fmla="*/ 133928 h 1423666"/>
                <a:gd name="connsiteX2" fmla="*/ 486264 w 781540"/>
                <a:gd name="connsiteY2" fmla="*/ 1346273 h 1423666"/>
                <a:gd name="connsiteX3" fmla="*/ 0 w 781540"/>
                <a:gd name="connsiteY3" fmla="*/ 1184349 h 1423666"/>
                <a:gd name="connsiteX4" fmla="*/ 61912 w 781540"/>
                <a:gd name="connsiteY4" fmla="*/ 224416 h 1423666"/>
                <a:gd name="connsiteX0" fmla="*/ 62641 w 782269"/>
                <a:gd name="connsiteY0" fmla="*/ 224416 h 1435588"/>
                <a:gd name="connsiteX1" fmla="*/ 782269 w 782269"/>
                <a:gd name="connsiteY1" fmla="*/ 133928 h 1435588"/>
                <a:gd name="connsiteX2" fmla="*/ 486993 w 782269"/>
                <a:gd name="connsiteY2" fmla="*/ 1346273 h 1435588"/>
                <a:gd name="connsiteX3" fmla="*/ 729 w 782269"/>
                <a:gd name="connsiteY3" fmla="*/ 1184349 h 1435588"/>
                <a:gd name="connsiteX4" fmla="*/ 62641 w 782269"/>
                <a:gd name="connsiteY4" fmla="*/ 224416 h 1435588"/>
                <a:gd name="connsiteX0" fmla="*/ 62641 w 797319"/>
                <a:gd name="connsiteY0" fmla="*/ 224416 h 1435588"/>
                <a:gd name="connsiteX1" fmla="*/ 782269 w 797319"/>
                <a:gd name="connsiteY1" fmla="*/ 133928 h 1435588"/>
                <a:gd name="connsiteX2" fmla="*/ 486993 w 797319"/>
                <a:gd name="connsiteY2" fmla="*/ 1346273 h 1435588"/>
                <a:gd name="connsiteX3" fmla="*/ 729 w 797319"/>
                <a:gd name="connsiteY3" fmla="*/ 1184349 h 1435588"/>
                <a:gd name="connsiteX4" fmla="*/ 62641 w 797319"/>
                <a:gd name="connsiteY4" fmla="*/ 224416 h 1435588"/>
                <a:gd name="connsiteX0" fmla="*/ 62641 w 803940"/>
                <a:gd name="connsiteY0" fmla="*/ 224416 h 1435588"/>
                <a:gd name="connsiteX1" fmla="*/ 782269 w 803940"/>
                <a:gd name="connsiteY1" fmla="*/ 133928 h 1435588"/>
                <a:gd name="connsiteX2" fmla="*/ 486993 w 803940"/>
                <a:gd name="connsiteY2" fmla="*/ 1346273 h 1435588"/>
                <a:gd name="connsiteX3" fmla="*/ 729 w 803940"/>
                <a:gd name="connsiteY3" fmla="*/ 1184349 h 1435588"/>
                <a:gd name="connsiteX4" fmla="*/ 62641 w 803940"/>
                <a:gd name="connsiteY4" fmla="*/ 224416 h 1435588"/>
                <a:gd name="connsiteX0" fmla="*/ 62641 w 801856"/>
                <a:gd name="connsiteY0" fmla="*/ 224416 h 1435588"/>
                <a:gd name="connsiteX1" fmla="*/ 782269 w 801856"/>
                <a:gd name="connsiteY1" fmla="*/ 133928 h 1435588"/>
                <a:gd name="connsiteX2" fmla="*/ 486993 w 801856"/>
                <a:gd name="connsiteY2" fmla="*/ 1346273 h 1435588"/>
                <a:gd name="connsiteX3" fmla="*/ 729 w 801856"/>
                <a:gd name="connsiteY3" fmla="*/ 1184349 h 1435588"/>
                <a:gd name="connsiteX4" fmla="*/ 62641 w 801856"/>
                <a:gd name="connsiteY4" fmla="*/ 224416 h 1435588"/>
                <a:gd name="connsiteX0" fmla="*/ 62641 w 798648"/>
                <a:gd name="connsiteY0" fmla="*/ 224416 h 1435588"/>
                <a:gd name="connsiteX1" fmla="*/ 782269 w 798648"/>
                <a:gd name="connsiteY1" fmla="*/ 133928 h 1435588"/>
                <a:gd name="connsiteX2" fmla="*/ 486993 w 798648"/>
                <a:gd name="connsiteY2" fmla="*/ 1346273 h 1435588"/>
                <a:gd name="connsiteX3" fmla="*/ 729 w 798648"/>
                <a:gd name="connsiteY3" fmla="*/ 1184349 h 1435588"/>
                <a:gd name="connsiteX4" fmla="*/ 62641 w 798648"/>
                <a:gd name="connsiteY4" fmla="*/ 224416 h 1435588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7345 w 801004"/>
                <a:gd name="connsiteY0" fmla="*/ 243407 h 1434961"/>
                <a:gd name="connsiteX1" fmla="*/ 782210 w 801004"/>
                <a:gd name="connsiteY1" fmla="*/ 119582 h 1434961"/>
                <a:gd name="connsiteX2" fmla="*/ 520271 w 801004"/>
                <a:gd name="connsiteY2" fmla="*/ 1350977 h 1434961"/>
                <a:gd name="connsiteX3" fmla="*/ 670 w 801004"/>
                <a:gd name="connsiteY3" fmla="*/ 1170003 h 1434961"/>
                <a:gd name="connsiteX4" fmla="*/ 67345 w 801004"/>
                <a:gd name="connsiteY4" fmla="*/ 243407 h 1434961"/>
                <a:gd name="connsiteX0" fmla="*/ 67345 w 801004"/>
                <a:gd name="connsiteY0" fmla="*/ 257686 h 1449240"/>
                <a:gd name="connsiteX1" fmla="*/ 782210 w 801004"/>
                <a:gd name="connsiteY1" fmla="*/ 133861 h 1449240"/>
                <a:gd name="connsiteX2" fmla="*/ 520271 w 801004"/>
                <a:gd name="connsiteY2" fmla="*/ 1365256 h 1449240"/>
                <a:gd name="connsiteX3" fmla="*/ 670 w 801004"/>
                <a:gd name="connsiteY3" fmla="*/ 1184282 h 1449240"/>
                <a:gd name="connsiteX4" fmla="*/ 67345 w 801004"/>
                <a:gd name="connsiteY4" fmla="*/ 257686 h 1449240"/>
                <a:gd name="connsiteX0" fmla="*/ 67345 w 801004"/>
                <a:gd name="connsiteY0" fmla="*/ 280991 h 1472545"/>
                <a:gd name="connsiteX1" fmla="*/ 782210 w 801004"/>
                <a:gd name="connsiteY1" fmla="*/ 157166 h 1472545"/>
                <a:gd name="connsiteX2" fmla="*/ 520271 w 801004"/>
                <a:gd name="connsiteY2" fmla="*/ 1388561 h 1472545"/>
                <a:gd name="connsiteX3" fmla="*/ 670 w 801004"/>
                <a:gd name="connsiteY3" fmla="*/ 1207587 h 1472545"/>
                <a:gd name="connsiteX4" fmla="*/ 67345 w 801004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63180 h 1428742"/>
                <a:gd name="connsiteX1" fmla="*/ 800702 w 821062"/>
                <a:gd name="connsiteY1" fmla="*/ 139355 h 1428742"/>
                <a:gd name="connsiteX2" fmla="*/ 538763 w 821062"/>
                <a:gd name="connsiteY2" fmla="*/ 1370750 h 1428742"/>
                <a:gd name="connsiteX3" fmla="*/ 19162 w 821062"/>
                <a:gd name="connsiteY3" fmla="*/ 1189776 h 1428742"/>
                <a:gd name="connsiteX4" fmla="*/ 109649 w 821062"/>
                <a:gd name="connsiteY4" fmla="*/ 748956 h 1428742"/>
                <a:gd name="connsiteX5" fmla="*/ 85837 w 821062"/>
                <a:gd name="connsiteY5" fmla="*/ 263180 h 1428742"/>
                <a:gd name="connsiteX0" fmla="*/ 85837 w 821062"/>
                <a:gd name="connsiteY0" fmla="*/ 275467 h 1441029"/>
                <a:gd name="connsiteX1" fmla="*/ 800702 w 821062"/>
                <a:gd name="connsiteY1" fmla="*/ 151642 h 1441029"/>
                <a:gd name="connsiteX2" fmla="*/ 538763 w 821062"/>
                <a:gd name="connsiteY2" fmla="*/ 1383037 h 1441029"/>
                <a:gd name="connsiteX3" fmla="*/ 19162 w 821062"/>
                <a:gd name="connsiteY3" fmla="*/ 1202063 h 1441029"/>
                <a:gd name="connsiteX4" fmla="*/ 109649 w 821062"/>
                <a:gd name="connsiteY4" fmla="*/ 761243 h 1441029"/>
                <a:gd name="connsiteX5" fmla="*/ 85837 w 821062"/>
                <a:gd name="connsiteY5" fmla="*/ 275467 h 1441029"/>
                <a:gd name="connsiteX0" fmla="*/ 71879 w 807104"/>
                <a:gd name="connsiteY0" fmla="*/ 275467 h 1455544"/>
                <a:gd name="connsiteX1" fmla="*/ 786744 w 807104"/>
                <a:gd name="connsiteY1" fmla="*/ 151642 h 1455544"/>
                <a:gd name="connsiteX2" fmla="*/ 524805 w 807104"/>
                <a:gd name="connsiteY2" fmla="*/ 1383037 h 1455544"/>
                <a:gd name="connsiteX3" fmla="*/ 5204 w 807104"/>
                <a:gd name="connsiteY3" fmla="*/ 1202063 h 1455544"/>
                <a:gd name="connsiteX4" fmla="*/ 95691 w 807104"/>
                <a:gd name="connsiteY4" fmla="*/ 761243 h 1455544"/>
                <a:gd name="connsiteX5" fmla="*/ 71879 w 807104"/>
                <a:gd name="connsiteY5" fmla="*/ 275467 h 1455544"/>
                <a:gd name="connsiteX0" fmla="*/ 71879 w 807104"/>
                <a:gd name="connsiteY0" fmla="*/ 275467 h 1420002"/>
                <a:gd name="connsiteX1" fmla="*/ 786744 w 807104"/>
                <a:gd name="connsiteY1" fmla="*/ 151642 h 1420002"/>
                <a:gd name="connsiteX2" fmla="*/ 524805 w 807104"/>
                <a:gd name="connsiteY2" fmla="*/ 1383037 h 1420002"/>
                <a:gd name="connsiteX3" fmla="*/ 5204 w 807104"/>
                <a:gd name="connsiteY3" fmla="*/ 1202063 h 1420002"/>
                <a:gd name="connsiteX4" fmla="*/ 95691 w 807104"/>
                <a:gd name="connsiteY4" fmla="*/ 761243 h 1420002"/>
                <a:gd name="connsiteX5" fmla="*/ 71879 w 807104"/>
                <a:gd name="connsiteY5" fmla="*/ 275467 h 1420002"/>
                <a:gd name="connsiteX0" fmla="*/ 71879 w 821737"/>
                <a:gd name="connsiteY0" fmla="*/ 275467 h 1420002"/>
                <a:gd name="connsiteX1" fmla="*/ 786744 w 821737"/>
                <a:gd name="connsiteY1" fmla="*/ 151642 h 1420002"/>
                <a:gd name="connsiteX2" fmla="*/ 524805 w 821737"/>
                <a:gd name="connsiteY2" fmla="*/ 1383037 h 1420002"/>
                <a:gd name="connsiteX3" fmla="*/ 5204 w 821737"/>
                <a:gd name="connsiteY3" fmla="*/ 1202063 h 1420002"/>
                <a:gd name="connsiteX4" fmla="*/ 95691 w 821737"/>
                <a:gd name="connsiteY4" fmla="*/ 761243 h 1420002"/>
                <a:gd name="connsiteX5" fmla="*/ 71879 w 821737"/>
                <a:gd name="connsiteY5" fmla="*/ 275467 h 1420002"/>
                <a:gd name="connsiteX0" fmla="*/ 71879 w 800158"/>
                <a:gd name="connsiteY0" fmla="*/ 275467 h 1425291"/>
                <a:gd name="connsiteX1" fmla="*/ 786744 w 800158"/>
                <a:gd name="connsiteY1" fmla="*/ 151642 h 1425291"/>
                <a:gd name="connsiteX2" fmla="*/ 524805 w 800158"/>
                <a:gd name="connsiteY2" fmla="*/ 1383037 h 1425291"/>
                <a:gd name="connsiteX3" fmla="*/ 5204 w 800158"/>
                <a:gd name="connsiteY3" fmla="*/ 1202063 h 1425291"/>
                <a:gd name="connsiteX4" fmla="*/ 95691 w 800158"/>
                <a:gd name="connsiteY4" fmla="*/ 761243 h 1425291"/>
                <a:gd name="connsiteX5" fmla="*/ 71879 w 800158"/>
                <a:gd name="connsiteY5" fmla="*/ 275467 h 1425291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6604 h 1427230"/>
                <a:gd name="connsiteX1" fmla="*/ 782467 w 795881"/>
                <a:gd name="connsiteY1" fmla="*/ 152779 h 1427230"/>
                <a:gd name="connsiteX2" fmla="*/ 520528 w 795881"/>
                <a:gd name="connsiteY2" fmla="*/ 1384174 h 1427230"/>
                <a:gd name="connsiteX3" fmla="*/ 927 w 795881"/>
                <a:gd name="connsiteY3" fmla="*/ 1203200 h 1427230"/>
                <a:gd name="connsiteX4" fmla="*/ 91414 w 795881"/>
                <a:gd name="connsiteY4" fmla="*/ 762380 h 1427230"/>
                <a:gd name="connsiteX5" fmla="*/ 67602 w 795881"/>
                <a:gd name="connsiteY5" fmla="*/ 276604 h 1427230"/>
                <a:gd name="connsiteX0" fmla="*/ 67602 w 795881"/>
                <a:gd name="connsiteY0" fmla="*/ 294675 h 1445301"/>
                <a:gd name="connsiteX1" fmla="*/ 782467 w 795881"/>
                <a:gd name="connsiteY1" fmla="*/ 170850 h 1445301"/>
                <a:gd name="connsiteX2" fmla="*/ 520528 w 795881"/>
                <a:gd name="connsiteY2" fmla="*/ 1402245 h 1445301"/>
                <a:gd name="connsiteX3" fmla="*/ 927 w 795881"/>
                <a:gd name="connsiteY3" fmla="*/ 1221271 h 1445301"/>
                <a:gd name="connsiteX4" fmla="*/ 91414 w 795881"/>
                <a:gd name="connsiteY4" fmla="*/ 780451 h 1445301"/>
                <a:gd name="connsiteX5" fmla="*/ 67602 w 795881"/>
                <a:gd name="connsiteY5" fmla="*/ 294675 h 1445301"/>
                <a:gd name="connsiteX0" fmla="*/ 67602 w 808748"/>
                <a:gd name="connsiteY0" fmla="*/ 247699 h 1398325"/>
                <a:gd name="connsiteX1" fmla="*/ 782467 w 808748"/>
                <a:gd name="connsiteY1" fmla="*/ 123874 h 1398325"/>
                <a:gd name="connsiteX2" fmla="*/ 520528 w 808748"/>
                <a:gd name="connsiteY2" fmla="*/ 1355269 h 1398325"/>
                <a:gd name="connsiteX3" fmla="*/ 927 w 808748"/>
                <a:gd name="connsiteY3" fmla="*/ 1174295 h 1398325"/>
                <a:gd name="connsiteX4" fmla="*/ 91414 w 808748"/>
                <a:gd name="connsiteY4" fmla="*/ 733475 h 1398325"/>
                <a:gd name="connsiteX5" fmla="*/ 67602 w 808748"/>
                <a:gd name="connsiteY5" fmla="*/ 247699 h 1398325"/>
                <a:gd name="connsiteX0" fmla="*/ 67602 w 793842"/>
                <a:gd name="connsiteY0" fmla="*/ 248475 h 1399101"/>
                <a:gd name="connsiteX1" fmla="*/ 782467 w 793842"/>
                <a:gd name="connsiteY1" fmla="*/ 124650 h 1399101"/>
                <a:gd name="connsiteX2" fmla="*/ 520528 w 793842"/>
                <a:gd name="connsiteY2" fmla="*/ 1356045 h 1399101"/>
                <a:gd name="connsiteX3" fmla="*/ 927 w 793842"/>
                <a:gd name="connsiteY3" fmla="*/ 1175071 h 1399101"/>
                <a:gd name="connsiteX4" fmla="*/ 91414 w 793842"/>
                <a:gd name="connsiteY4" fmla="*/ 734251 h 1399101"/>
                <a:gd name="connsiteX5" fmla="*/ 67602 w 793842"/>
                <a:gd name="connsiteY5" fmla="*/ 248475 h 1399101"/>
                <a:gd name="connsiteX0" fmla="*/ 67602 w 828973"/>
                <a:gd name="connsiteY0" fmla="*/ 268768 h 1419394"/>
                <a:gd name="connsiteX1" fmla="*/ 782467 w 828973"/>
                <a:gd name="connsiteY1" fmla="*/ 144943 h 1419394"/>
                <a:gd name="connsiteX2" fmla="*/ 520528 w 828973"/>
                <a:gd name="connsiteY2" fmla="*/ 1376338 h 1419394"/>
                <a:gd name="connsiteX3" fmla="*/ 927 w 828973"/>
                <a:gd name="connsiteY3" fmla="*/ 1195364 h 1419394"/>
                <a:gd name="connsiteX4" fmla="*/ 91414 w 828973"/>
                <a:gd name="connsiteY4" fmla="*/ 754544 h 1419394"/>
                <a:gd name="connsiteX5" fmla="*/ 67602 w 828973"/>
                <a:gd name="connsiteY5" fmla="*/ 268768 h 1419394"/>
                <a:gd name="connsiteX0" fmla="*/ 67602 w 818383"/>
                <a:gd name="connsiteY0" fmla="*/ 268614 h 1419240"/>
                <a:gd name="connsiteX1" fmla="*/ 782467 w 818383"/>
                <a:gd name="connsiteY1" fmla="*/ 144789 h 1419240"/>
                <a:gd name="connsiteX2" fmla="*/ 520528 w 818383"/>
                <a:gd name="connsiteY2" fmla="*/ 1376184 h 1419240"/>
                <a:gd name="connsiteX3" fmla="*/ 927 w 818383"/>
                <a:gd name="connsiteY3" fmla="*/ 1195210 h 1419240"/>
                <a:gd name="connsiteX4" fmla="*/ 91414 w 818383"/>
                <a:gd name="connsiteY4" fmla="*/ 754390 h 1419240"/>
                <a:gd name="connsiteX5" fmla="*/ 67602 w 818383"/>
                <a:gd name="connsiteY5" fmla="*/ 268614 h 1419240"/>
                <a:gd name="connsiteX0" fmla="*/ 67602 w 818383"/>
                <a:gd name="connsiteY0" fmla="*/ 275819 h 1426445"/>
                <a:gd name="connsiteX1" fmla="*/ 782467 w 818383"/>
                <a:gd name="connsiteY1" fmla="*/ 151994 h 1426445"/>
                <a:gd name="connsiteX2" fmla="*/ 520528 w 818383"/>
                <a:gd name="connsiteY2" fmla="*/ 1383389 h 1426445"/>
                <a:gd name="connsiteX3" fmla="*/ 927 w 818383"/>
                <a:gd name="connsiteY3" fmla="*/ 1202415 h 1426445"/>
                <a:gd name="connsiteX4" fmla="*/ 91414 w 818383"/>
                <a:gd name="connsiteY4" fmla="*/ 761595 h 1426445"/>
                <a:gd name="connsiteX5" fmla="*/ 67602 w 818383"/>
                <a:gd name="connsiteY5" fmla="*/ 275819 h 1426445"/>
                <a:gd name="connsiteX0" fmla="*/ 67668 w 818449"/>
                <a:gd name="connsiteY0" fmla="*/ 275819 h 1426445"/>
                <a:gd name="connsiteX1" fmla="*/ 782533 w 818449"/>
                <a:gd name="connsiteY1" fmla="*/ 151994 h 1426445"/>
                <a:gd name="connsiteX2" fmla="*/ 520594 w 818449"/>
                <a:gd name="connsiteY2" fmla="*/ 1383389 h 1426445"/>
                <a:gd name="connsiteX3" fmla="*/ 993 w 818449"/>
                <a:gd name="connsiteY3" fmla="*/ 1202415 h 1426445"/>
                <a:gd name="connsiteX4" fmla="*/ 91480 w 818449"/>
                <a:gd name="connsiteY4" fmla="*/ 761595 h 1426445"/>
                <a:gd name="connsiteX5" fmla="*/ 67668 w 818449"/>
                <a:gd name="connsiteY5" fmla="*/ 275819 h 1426445"/>
                <a:gd name="connsiteX0" fmla="*/ 67668 w 819612"/>
                <a:gd name="connsiteY0" fmla="*/ 275819 h 1445552"/>
                <a:gd name="connsiteX1" fmla="*/ 782533 w 819612"/>
                <a:gd name="connsiteY1" fmla="*/ 151994 h 1445552"/>
                <a:gd name="connsiteX2" fmla="*/ 520594 w 819612"/>
                <a:gd name="connsiteY2" fmla="*/ 1383389 h 1445552"/>
                <a:gd name="connsiteX3" fmla="*/ 993 w 819612"/>
                <a:gd name="connsiteY3" fmla="*/ 1202415 h 1445552"/>
                <a:gd name="connsiteX4" fmla="*/ 91480 w 819612"/>
                <a:gd name="connsiteY4" fmla="*/ 761595 h 1445552"/>
                <a:gd name="connsiteX5" fmla="*/ 67668 w 819612"/>
                <a:gd name="connsiteY5" fmla="*/ 275819 h 1445552"/>
                <a:gd name="connsiteX0" fmla="*/ 67668 w 816353"/>
                <a:gd name="connsiteY0" fmla="*/ 304257 h 1473990"/>
                <a:gd name="connsiteX1" fmla="*/ 782533 w 816353"/>
                <a:gd name="connsiteY1" fmla="*/ 180432 h 1473990"/>
                <a:gd name="connsiteX2" fmla="*/ 520594 w 816353"/>
                <a:gd name="connsiteY2" fmla="*/ 1411827 h 1473990"/>
                <a:gd name="connsiteX3" fmla="*/ 993 w 816353"/>
                <a:gd name="connsiteY3" fmla="*/ 1230853 h 1473990"/>
                <a:gd name="connsiteX4" fmla="*/ 91480 w 816353"/>
                <a:gd name="connsiteY4" fmla="*/ 790033 h 1473990"/>
                <a:gd name="connsiteX5" fmla="*/ 67668 w 816353"/>
                <a:gd name="connsiteY5" fmla="*/ 304257 h 1473990"/>
                <a:gd name="connsiteX0" fmla="*/ 67668 w 816353"/>
                <a:gd name="connsiteY0" fmla="*/ 318770 h 1488503"/>
                <a:gd name="connsiteX1" fmla="*/ 782533 w 816353"/>
                <a:gd name="connsiteY1" fmla="*/ 194945 h 1488503"/>
                <a:gd name="connsiteX2" fmla="*/ 520594 w 816353"/>
                <a:gd name="connsiteY2" fmla="*/ 1426340 h 1488503"/>
                <a:gd name="connsiteX3" fmla="*/ 993 w 816353"/>
                <a:gd name="connsiteY3" fmla="*/ 1245366 h 1488503"/>
                <a:gd name="connsiteX4" fmla="*/ 91480 w 816353"/>
                <a:gd name="connsiteY4" fmla="*/ 804546 h 1488503"/>
                <a:gd name="connsiteX5" fmla="*/ 67668 w 816353"/>
                <a:gd name="connsiteY5" fmla="*/ 318770 h 1488503"/>
                <a:gd name="connsiteX0" fmla="*/ 70405 w 819090"/>
                <a:gd name="connsiteY0" fmla="*/ 318770 h 1488289"/>
                <a:gd name="connsiteX1" fmla="*/ 785270 w 819090"/>
                <a:gd name="connsiteY1" fmla="*/ 194945 h 1488289"/>
                <a:gd name="connsiteX2" fmla="*/ 523331 w 819090"/>
                <a:gd name="connsiteY2" fmla="*/ 1426340 h 1488289"/>
                <a:gd name="connsiteX3" fmla="*/ 3730 w 819090"/>
                <a:gd name="connsiteY3" fmla="*/ 1245366 h 1488289"/>
                <a:gd name="connsiteX4" fmla="*/ 94217 w 819090"/>
                <a:gd name="connsiteY4" fmla="*/ 804546 h 1488289"/>
                <a:gd name="connsiteX5" fmla="*/ 70405 w 819090"/>
                <a:gd name="connsiteY5" fmla="*/ 318770 h 1488289"/>
                <a:gd name="connsiteX0" fmla="*/ 72149 w 820834"/>
                <a:gd name="connsiteY0" fmla="*/ 318770 h 1488151"/>
                <a:gd name="connsiteX1" fmla="*/ 787014 w 820834"/>
                <a:gd name="connsiteY1" fmla="*/ 194945 h 1488151"/>
                <a:gd name="connsiteX2" fmla="*/ 525075 w 820834"/>
                <a:gd name="connsiteY2" fmla="*/ 1426340 h 1488151"/>
                <a:gd name="connsiteX3" fmla="*/ 5474 w 820834"/>
                <a:gd name="connsiteY3" fmla="*/ 1245366 h 1488151"/>
                <a:gd name="connsiteX4" fmla="*/ 95961 w 820834"/>
                <a:gd name="connsiteY4" fmla="*/ 804546 h 1488151"/>
                <a:gd name="connsiteX5" fmla="*/ 72149 w 820834"/>
                <a:gd name="connsiteY5" fmla="*/ 318770 h 1488151"/>
                <a:gd name="connsiteX0" fmla="*/ 90361 w 841492"/>
                <a:gd name="connsiteY0" fmla="*/ 318770 h 1497148"/>
                <a:gd name="connsiteX1" fmla="*/ 805226 w 841492"/>
                <a:gd name="connsiteY1" fmla="*/ 194945 h 1497148"/>
                <a:gd name="connsiteX2" fmla="*/ 543287 w 841492"/>
                <a:gd name="connsiteY2" fmla="*/ 1426340 h 1497148"/>
                <a:gd name="connsiteX3" fmla="*/ 4636 w 841492"/>
                <a:gd name="connsiteY3" fmla="*/ 1229491 h 1497148"/>
                <a:gd name="connsiteX4" fmla="*/ 114173 w 841492"/>
                <a:gd name="connsiteY4" fmla="*/ 804546 h 1497148"/>
                <a:gd name="connsiteX5" fmla="*/ 90361 w 841492"/>
                <a:gd name="connsiteY5" fmla="*/ 318770 h 1497148"/>
                <a:gd name="connsiteX0" fmla="*/ 106353 w 843853"/>
                <a:gd name="connsiteY0" fmla="*/ 267980 h 1432320"/>
                <a:gd name="connsiteX1" fmla="*/ 821218 w 843853"/>
                <a:gd name="connsiteY1" fmla="*/ 144155 h 1432320"/>
                <a:gd name="connsiteX2" fmla="*/ 606904 w 843853"/>
                <a:gd name="connsiteY2" fmla="*/ 1375550 h 1432320"/>
                <a:gd name="connsiteX3" fmla="*/ 20628 w 843853"/>
                <a:gd name="connsiteY3" fmla="*/ 1178701 h 1432320"/>
                <a:gd name="connsiteX4" fmla="*/ 130165 w 843853"/>
                <a:gd name="connsiteY4" fmla="*/ 753756 h 1432320"/>
                <a:gd name="connsiteX5" fmla="*/ 106353 w 843853"/>
                <a:gd name="connsiteY5" fmla="*/ 267980 h 1432320"/>
                <a:gd name="connsiteX0" fmla="*/ 106353 w 837945"/>
                <a:gd name="connsiteY0" fmla="*/ 304183 h 1468523"/>
                <a:gd name="connsiteX1" fmla="*/ 821218 w 837945"/>
                <a:gd name="connsiteY1" fmla="*/ 180358 h 1468523"/>
                <a:gd name="connsiteX2" fmla="*/ 606904 w 837945"/>
                <a:gd name="connsiteY2" fmla="*/ 1411753 h 1468523"/>
                <a:gd name="connsiteX3" fmla="*/ 20628 w 837945"/>
                <a:gd name="connsiteY3" fmla="*/ 1214904 h 1468523"/>
                <a:gd name="connsiteX4" fmla="*/ 130165 w 837945"/>
                <a:gd name="connsiteY4" fmla="*/ 789959 h 1468523"/>
                <a:gd name="connsiteX5" fmla="*/ 106353 w 837945"/>
                <a:gd name="connsiteY5" fmla="*/ 304183 h 1468523"/>
                <a:gd name="connsiteX0" fmla="*/ 106353 w 835501"/>
                <a:gd name="connsiteY0" fmla="*/ 314775 h 1479115"/>
                <a:gd name="connsiteX1" fmla="*/ 821218 w 835501"/>
                <a:gd name="connsiteY1" fmla="*/ 190950 h 1479115"/>
                <a:gd name="connsiteX2" fmla="*/ 606904 w 835501"/>
                <a:gd name="connsiteY2" fmla="*/ 1422345 h 1479115"/>
                <a:gd name="connsiteX3" fmla="*/ 20628 w 835501"/>
                <a:gd name="connsiteY3" fmla="*/ 1225496 h 1479115"/>
                <a:gd name="connsiteX4" fmla="*/ 130165 w 835501"/>
                <a:gd name="connsiteY4" fmla="*/ 800551 h 1479115"/>
                <a:gd name="connsiteX5" fmla="*/ 106353 w 835501"/>
                <a:gd name="connsiteY5" fmla="*/ 314775 h 1479115"/>
                <a:gd name="connsiteX0" fmla="*/ 106353 w 834920"/>
                <a:gd name="connsiteY0" fmla="*/ 318768 h 1483108"/>
                <a:gd name="connsiteX1" fmla="*/ 821218 w 834920"/>
                <a:gd name="connsiteY1" fmla="*/ 194943 h 1483108"/>
                <a:gd name="connsiteX2" fmla="*/ 606904 w 834920"/>
                <a:gd name="connsiteY2" fmla="*/ 1426338 h 1483108"/>
                <a:gd name="connsiteX3" fmla="*/ 20628 w 834920"/>
                <a:gd name="connsiteY3" fmla="*/ 1229489 h 1483108"/>
                <a:gd name="connsiteX4" fmla="*/ 130165 w 834920"/>
                <a:gd name="connsiteY4" fmla="*/ 804544 h 1483108"/>
                <a:gd name="connsiteX5" fmla="*/ 106353 w 834920"/>
                <a:gd name="connsiteY5" fmla="*/ 318768 h 1483108"/>
                <a:gd name="connsiteX0" fmla="*/ 106353 w 848815"/>
                <a:gd name="connsiteY0" fmla="*/ 316634 h 1480974"/>
                <a:gd name="connsiteX1" fmla="*/ 821218 w 848815"/>
                <a:gd name="connsiteY1" fmla="*/ 192809 h 1480974"/>
                <a:gd name="connsiteX2" fmla="*/ 606904 w 848815"/>
                <a:gd name="connsiteY2" fmla="*/ 1424204 h 1480974"/>
                <a:gd name="connsiteX3" fmla="*/ 20628 w 848815"/>
                <a:gd name="connsiteY3" fmla="*/ 1227355 h 1480974"/>
                <a:gd name="connsiteX4" fmla="*/ 130165 w 848815"/>
                <a:gd name="connsiteY4" fmla="*/ 802410 h 1480974"/>
                <a:gd name="connsiteX5" fmla="*/ 106353 w 848815"/>
                <a:gd name="connsiteY5" fmla="*/ 316634 h 1480974"/>
                <a:gd name="connsiteX0" fmla="*/ 106353 w 853660"/>
                <a:gd name="connsiteY0" fmla="*/ 316634 h 1477669"/>
                <a:gd name="connsiteX1" fmla="*/ 821218 w 853660"/>
                <a:gd name="connsiteY1" fmla="*/ 192809 h 1477669"/>
                <a:gd name="connsiteX2" fmla="*/ 606904 w 853660"/>
                <a:gd name="connsiteY2" fmla="*/ 1424204 h 1477669"/>
                <a:gd name="connsiteX3" fmla="*/ 20628 w 853660"/>
                <a:gd name="connsiteY3" fmla="*/ 1227355 h 1477669"/>
                <a:gd name="connsiteX4" fmla="*/ 130165 w 853660"/>
                <a:gd name="connsiteY4" fmla="*/ 802410 h 1477669"/>
                <a:gd name="connsiteX5" fmla="*/ 106353 w 853660"/>
                <a:gd name="connsiteY5" fmla="*/ 316634 h 1477669"/>
                <a:gd name="connsiteX0" fmla="*/ 106353 w 854713"/>
                <a:gd name="connsiteY0" fmla="*/ 316634 h 1500141"/>
                <a:gd name="connsiteX1" fmla="*/ 821218 w 854713"/>
                <a:gd name="connsiteY1" fmla="*/ 192809 h 1500141"/>
                <a:gd name="connsiteX2" fmla="*/ 606904 w 854713"/>
                <a:gd name="connsiteY2" fmla="*/ 1424204 h 1500141"/>
                <a:gd name="connsiteX3" fmla="*/ 20628 w 854713"/>
                <a:gd name="connsiteY3" fmla="*/ 1227355 h 1500141"/>
                <a:gd name="connsiteX4" fmla="*/ 130165 w 854713"/>
                <a:gd name="connsiteY4" fmla="*/ 802410 h 1500141"/>
                <a:gd name="connsiteX5" fmla="*/ 106353 w 854713"/>
                <a:gd name="connsiteY5" fmla="*/ 316634 h 1500141"/>
                <a:gd name="connsiteX0" fmla="*/ 88385 w 836745"/>
                <a:gd name="connsiteY0" fmla="*/ 316634 h 1521120"/>
                <a:gd name="connsiteX1" fmla="*/ 803250 w 836745"/>
                <a:gd name="connsiteY1" fmla="*/ 192809 h 1521120"/>
                <a:gd name="connsiteX2" fmla="*/ 588936 w 836745"/>
                <a:gd name="connsiteY2" fmla="*/ 1424204 h 1521120"/>
                <a:gd name="connsiteX3" fmla="*/ 2660 w 836745"/>
                <a:gd name="connsiteY3" fmla="*/ 1227355 h 1521120"/>
                <a:gd name="connsiteX4" fmla="*/ 112197 w 836745"/>
                <a:gd name="connsiteY4" fmla="*/ 802410 h 1521120"/>
                <a:gd name="connsiteX5" fmla="*/ 88385 w 836745"/>
                <a:gd name="connsiteY5" fmla="*/ 316634 h 1521120"/>
                <a:gd name="connsiteX0" fmla="*/ 87060 w 835420"/>
                <a:gd name="connsiteY0" fmla="*/ 316634 h 1505792"/>
                <a:gd name="connsiteX1" fmla="*/ 801925 w 835420"/>
                <a:gd name="connsiteY1" fmla="*/ 192809 h 1505792"/>
                <a:gd name="connsiteX2" fmla="*/ 587611 w 835420"/>
                <a:gd name="connsiteY2" fmla="*/ 1424204 h 1505792"/>
                <a:gd name="connsiteX3" fmla="*/ 1335 w 835420"/>
                <a:gd name="connsiteY3" fmla="*/ 1227355 h 1505792"/>
                <a:gd name="connsiteX4" fmla="*/ 110872 w 835420"/>
                <a:gd name="connsiteY4" fmla="*/ 802410 h 1505792"/>
                <a:gd name="connsiteX5" fmla="*/ 87060 w 835420"/>
                <a:gd name="connsiteY5" fmla="*/ 316634 h 1505792"/>
                <a:gd name="connsiteX0" fmla="*/ 89680 w 838040"/>
                <a:gd name="connsiteY0" fmla="*/ 316634 h 1505738"/>
                <a:gd name="connsiteX1" fmla="*/ 804545 w 838040"/>
                <a:gd name="connsiteY1" fmla="*/ 192809 h 1505738"/>
                <a:gd name="connsiteX2" fmla="*/ 590231 w 838040"/>
                <a:gd name="connsiteY2" fmla="*/ 1424204 h 1505738"/>
                <a:gd name="connsiteX3" fmla="*/ 3955 w 838040"/>
                <a:gd name="connsiteY3" fmla="*/ 1227355 h 1505738"/>
                <a:gd name="connsiteX4" fmla="*/ 113492 w 838040"/>
                <a:gd name="connsiteY4" fmla="*/ 802410 h 1505738"/>
                <a:gd name="connsiteX5" fmla="*/ 89680 w 838040"/>
                <a:gd name="connsiteY5" fmla="*/ 316634 h 1505738"/>
                <a:gd name="connsiteX0" fmla="*/ 87054 w 835414"/>
                <a:gd name="connsiteY0" fmla="*/ 316634 h 1511514"/>
                <a:gd name="connsiteX1" fmla="*/ 801919 w 835414"/>
                <a:gd name="connsiteY1" fmla="*/ 192809 h 1511514"/>
                <a:gd name="connsiteX2" fmla="*/ 587605 w 835414"/>
                <a:gd name="connsiteY2" fmla="*/ 1424204 h 1511514"/>
                <a:gd name="connsiteX3" fmla="*/ 1329 w 835414"/>
                <a:gd name="connsiteY3" fmla="*/ 1227355 h 1511514"/>
                <a:gd name="connsiteX4" fmla="*/ 110866 w 835414"/>
                <a:gd name="connsiteY4" fmla="*/ 802410 h 1511514"/>
                <a:gd name="connsiteX5" fmla="*/ 87054 w 835414"/>
                <a:gd name="connsiteY5" fmla="*/ 316634 h 1511514"/>
                <a:gd name="connsiteX0" fmla="*/ 85910 w 834270"/>
                <a:gd name="connsiteY0" fmla="*/ 316634 h 1511581"/>
                <a:gd name="connsiteX1" fmla="*/ 800775 w 834270"/>
                <a:gd name="connsiteY1" fmla="*/ 192809 h 1511581"/>
                <a:gd name="connsiteX2" fmla="*/ 586461 w 834270"/>
                <a:gd name="connsiteY2" fmla="*/ 1424204 h 1511581"/>
                <a:gd name="connsiteX3" fmla="*/ 185 w 834270"/>
                <a:gd name="connsiteY3" fmla="*/ 1227355 h 1511581"/>
                <a:gd name="connsiteX4" fmla="*/ 109722 w 834270"/>
                <a:gd name="connsiteY4" fmla="*/ 802410 h 1511581"/>
                <a:gd name="connsiteX5" fmla="*/ 85910 w 834270"/>
                <a:gd name="connsiteY5" fmla="*/ 316634 h 1511581"/>
                <a:gd name="connsiteX0" fmla="*/ 85936 w 834296"/>
                <a:gd name="connsiteY0" fmla="*/ 316634 h 1511581"/>
                <a:gd name="connsiteX1" fmla="*/ 800801 w 834296"/>
                <a:gd name="connsiteY1" fmla="*/ 192809 h 1511581"/>
                <a:gd name="connsiteX2" fmla="*/ 586487 w 834296"/>
                <a:gd name="connsiteY2" fmla="*/ 1424204 h 1511581"/>
                <a:gd name="connsiteX3" fmla="*/ 211 w 834296"/>
                <a:gd name="connsiteY3" fmla="*/ 1227355 h 1511581"/>
                <a:gd name="connsiteX4" fmla="*/ 109748 w 834296"/>
                <a:gd name="connsiteY4" fmla="*/ 802410 h 1511581"/>
                <a:gd name="connsiteX5" fmla="*/ 85936 w 834296"/>
                <a:gd name="connsiteY5" fmla="*/ 316634 h 1511581"/>
                <a:gd name="connsiteX0" fmla="*/ 85901 w 834261"/>
                <a:gd name="connsiteY0" fmla="*/ 316634 h 1511581"/>
                <a:gd name="connsiteX1" fmla="*/ 800766 w 834261"/>
                <a:gd name="connsiteY1" fmla="*/ 192809 h 1511581"/>
                <a:gd name="connsiteX2" fmla="*/ 586452 w 834261"/>
                <a:gd name="connsiteY2" fmla="*/ 1424204 h 1511581"/>
                <a:gd name="connsiteX3" fmla="*/ 176 w 834261"/>
                <a:gd name="connsiteY3" fmla="*/ 1227355 h 1511581"/>
                <a:gd name="connsiteX4" fmla="*/ 109713 w 834261"/>
                <a:gd name="connsiteY4" fmla="*/ 802410 h 1511581"/>
                <a:gd name="connsiteX5" fmla="*/ 85901 w 834261"/>
                <a:gd name="connsiteY5" fmla="*/ 316634 h 1511581"/>
                <a:gd name="connsiteX0" fmla="*/ 85901 w 834261"/>
                <a:gd name="connsiteY0" fmla="*/ 321608 h 1516555"/>
                <a:gd name="connsiteX1" fmla="*/ 800766 w 834261"/>
                <a:gd name="connsiteY1" fmla="*/ 197783 h 1516555"/>
                <a:gd name="connsiteX2" fmla="*/ 586452 w 834261"/>
                <a:gd name="connsiteY2" fmla="*/ 1429178 h 1516555"/>
                <a:gd name="connsiteX3" fmla="*/ 176 w 834261"/>
                <a:gd name="connsiteY3" fmla="*/ 1232329 h 1516555"/>
                <a:gd name="connsiteX4" fmla="*/ 109713 w 834261"/>
                <a:gd name="connsiteY4" fmla="*/ 807384 h 1516555"/>
                <a:gd name="connsiteX5" fmla="*/ 85901 w 834261"/>
                <a:gd name="connsiteY5" fmla="*/ 321608 h 1516555"/>
                <a:gd name="connsiteX0" fmla="*/ 85901 w 851980"/>
                <a:gd name="connsiteY0" fmla="*/ 313618 h 1508565"/>
                <a:gd name="connsiteX1" fmla="*/ 800766 w 851980"/>
                <a:gd name="connsiteY1" fmla="*/ 189793 h 1508565"/>
                <a:gd name="connsiteX2" fmla="*/ 586452 w 851980"/>
                <a:gd name="connsiteY2" fmla="*/ 1421188 h 1508565"/>
                <a:gd name="connsiteX3" fmla="*/ 176 w 851980"/>
                <a:gd name="connsiteY3" fmla="*/ 1224339 h 1508565"/>
                <a:gd name="connsiteX4" fmla="*/ 109713 w 851980"/>
                <a:gd name="connsiteY4" fmla="*/ 799394 h 1508565"/>
                <a:gd name="connsiteX5" fmla="*/ 85901 w 851980"/>
                <a:gd name="connsiteY5" fmla="*/ 313618 h 1508565"/>
                <a:gd name="connsiteX0" fmla="*/ 85834 w 851913"/>
                <a:gd name="connsiteY0" fmla="*/ 313618 h 1517953"/>
                <a:gd name="connsiteX1" fmla="*/ 800699 w 851913"/>
                <a:gd name="connsiteY1" fmla="*/ 189793 h 1517953"/>
                <a:gd name="connsiteX2" fmla="*/ 586385 w 851913"/>
                <a:gd name="connsiteY2" fmla="*/ 1421188 h 1517953"/>
                <a:gd name="connsiteX3" fmla="*/ 109 w 851913"/>
                <a:gd name="connsiteY3" fmla="*/ 1224339 h 1517953"/>
                <a:gd name="connsiteX4" fmla="*/ 109646 w 851913"/>
                <a:gd name="connsiteY4" fmla="*/ 799394 h 1517953"/>
                <a:gd name="connsiteX5" fmla="*/ 85834 w 851913"/>
                <a:gd name="connsiteY5" fmla="*/ 313618 h 1517953"/>
                <a:gd name="connsiteX0" fmla="*/ 85834 w 852082"/>
                <a:gd name="connsiteY0" fmla="*/ 313618 h 1543290"/>
                <a:gd name="connsiteX1" fmla="*/ 800699 w 852082"/>
                <a:gd name="connsiteY1" fmla="*/ 189793 h 1543290"/>
                <a:gd name="connsiteX2" fmla="*/ 586385 w 852082"/>
                <a:gd name="connsiteY2" fmla="*/ 1421188 h 1543290"/>
                <a:gd name="connsiteX3" fmla="*/ 109 w 852082"/>
                <a:gd name="connsiteY3" fmla="*/ 1224339 h 1543290"/>
                <a:gd name="connsiteX4" fmla="*/ 109646 w 852082"/>
                <a:gd name="connsiteY4" fmla="*/ 799394 h 1543290"/>
                <a:gd name="connsiteX5" fmla="*/ 85834 w 852082"/>
                <a:gd name="connsiteY5" fmla="*/ 313618 h 1543290"/>
                <a:gd name="connsiteX0" fmla="*/ 85818 w 852066"/>
                <a:gd name="connsiteY0" fmla="*/ 313618 h 1547282"/>
                <a:gd name="connsiteX1" fmla="*/ 800683 w 852066"/>
                <a:gd name="connsiteY1" fmla="*/ 189793 h 1547282"/>
                <a:gd name="connsiteX2" fmla="*/ 586369 w 852066"/>
                <a:gd name="connsiteY2" fmla="*/ 1421188 h 1547282"/>
                <a:gd name="connsiteX3" fmla="*/ 93 w 852066"/>
                <a:gd name="connsiteY3" fmla="*/ 1224339 h 1547282"/>
                <a:gd name="connsiteX4" fmla="*/ 109630 w 852066"/>
                <a:gd name="connsiteY4" fmla="*/ 799394 h 1547282"/>
                <a:gd name="connsiteX5" fmla="*/ 85818 w 852066"/>
                <a:gd name="connsiteY5" fmla="*/ 313618 h 1547282"/>
                <a:gd name="connsiteX0" fmla="*/ 85818 w 852066"/>
                <a:gd name="connsiteY0" fmla="*/ 313618 h 1547275"/>
                <a:gd name="connsiteX1" fmla="*/ 800683 w 852066"/>
                <a:gd name="connsiteY1" fmla="*/ 189793 h 1547275"/>
                <a:gd name="connsiteX2" fmla="*/ 586369 w 852066"/>
                <a:gd name="connsiteY2" fmla="*/ 1421188 h 1547275"/>
                <a:gd name="connsiteX3" fmla="*/ 93 w 852066"/>
                <a:gd name="connsiteY3" fmla="*/ 1224339 h 1547275"/>
                <a:gd name="connsiteX4" fmla="*/ 109630 w 852066"/>
                <a:gd name="connsiteY4" fmla="*/ 799394 h 1547275"/>
                <a:gd name="connsiteX5" fmla="*/ 85818 w 852066"/>
                <a:gd name="connsiteY5" fmla="*/ 313618 h 154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066" h="1547275">
                  <a:moveTo>
                    <a:pt x="85818" y="313618"/>
                  </a:moveTo>
                  <a:cubicBezTo>
                    <a:pt x="104808" y="-49063"/>
                    <a:pt x="708763" y="-106336"/>
                    <a:pt x="800683" y="189793"/>
                  </a:cubicBezTo>
                  <a:cubicBezTo>
                    <a:pt x="939291" y="636333"/>
                    <a:pt x="773672" y="1225620"/>
                    <a:pt x="586369" y="1421188"/>
                  </a:cubicBezTo>
                  <a:cubicBezTo>
                    <a:pt x="322501" y="1696699"/>
                    <a:pt x="5911" y="1470062"/>
                    <a:pt x="93" y="1224339"/>
                  </a:cubicBezTo>
                  <a:cubicBezTo>
                    <a:pt x="-3537" y="1071027"/>
                    <a:pt x="100658" y="920680"/>
                    <a:pt x="109630" y="799394"/>
                  </a:cubicBezTo>
                  <a:cubicBezTo>
                    <a:pt x="121737" y="635733"/>
                    <a:pt x="78396" y="455360"/>
                    <a:pt x="85818" y="313618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8" name="Rectangle 2827">
              <a:extLst>
                <a:ext uri="{FF2B5EF4-FFF2-40B4-BE49-F238E27FC236}">
                  <a16:creationId xmlns:a16="http://schemas.microsoft.com/office/drawing/2014/main" id="{DDE204D1-FA15-0876-14D2-D37FC6EB91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66890" y="10712769"/>
              <a:ext cx="359190" cy="209051"/>
            </a:xfrm>
            <a:custGeom>
              <a:avLst/>
              <a:gdLst>
                <a:gd name="connsiteX0" fmla="*/ 0 w 361401"/>
                <a:gd name="connsiteY0" fmla="*/ 0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0 w 361401"/>
                <a:gd name="connsiteY4" fmla="*/ 0 h 192382"/>
                <a:gd name="connsiteX0" fmla="*/ 28575 w 361401"/>
                <a:gd name="connsiteY0" fmla="*/ 30956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28575 w 361401"/>
                <a:gd name="connsiteY4" fmla="*/ 30956 h 192382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332826 w 332826"/>
                <a:gd name="connsiteY2" fmla="*/ 192382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268532 w 332826"/>
                <a:gd name="connsiteY2" fmla="*/ 180475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280438"/>
                <a:gd name="connsiteY0" fmla="*/ 40481 h 223339"/>
                <a:gd name="connsiteX1" fmla="*/ 280438 w 280438"/>
                <a:gd name="connsiteY1" fmla="*/ 0 h 223339"/>
                <a:gd name="connsiteX2" fmla="*/ 268532 w 280438"/>
                <a:gd name="connsiteY2" fmla="*/ 190000 h 223339"/>
                <a:gd name="connsiteX3" fmla="*/ 47625 w 280438"/>
                <a:gd name="connsiteY3" fmla="*/ 223339 h 223339"/>
                <a:gd name="connsiteX4" fmla="*/ 0 w 280438"/>
                <a:gd name="connsiteY4" fmla="*/ 40481 h 223339"/>
                <a:gd name="connsiteX0" fmla="*/ 0 w 287582"/>
                <a:gd name="connsiteY0" fmla="*/ 40481 h 223339"/>
                <a:gd name="connsiteX1" fmla="*/ 280438 w 287582"/>
                <a:gd name="connsiteY1" fmla="*/ 0 h 223339"/>
                <a:gd name="connsiteX2" fmla="*/ 287582 w 287582"/>
                <a:gd name="connsiteY2" fmla="*/ 194763 h 223339"/>
                <a:gd name="connsiteX3" fmla="*/ 47625 w 287582"/>
                <a:gd name="connsiteY3" fmla="*/ 223339 h 223339"/>
                <a:gd name="connsiteX4" fmla="*/ 0 w 287582"/>
                <a:gd name="connsiteY4" fmla="*/ 40481 h 223339"/>
                <a:gd name="connsiteX0" fmla="*/ 0 w 312785"/>
                <a:gd name="connsiteY0" fmla="*/ 40481 h 223339"/>
                <a:gd name="connsiteX1" fmla="*/ 280438 w 312785"/>
                <a:gd name="connsiteY1" fmla="*/ 0 h 223339"/>
                <a:gd name="connsiteX2" fmla="*/ 287582 w 312785"/>
                <a:gd name="connsiteY2" fmla="*/ 194763 h 223339"/>
                <a:gd name="connsiteX3" fmla="*/ 47625 w 312785"/>
                <a:gd name="connsiteY3" fmla="*/ 223339 h 223339"/>
                <a:gd name="connsiteX4" fmla="*/ 0 w 312785"/>
                <a:gd name="connsiteY4" fmla="*/ 40481 h 223339"/>
                <a:gd name="connsiteX0" fmla="*/ 0 w 336729"/>
                <a:gd name="connsiteY0" fmla="*/ 40481 h 223339"/>
                <a:gd name="connsiteX1" fmla="*/ 280438 w 336729"/>
                <a:gd name="connsiteY1" fmla="*/ 0 h 223339"/>
                <a:gd name="connsiteX2" fmla="*/ 287582 w 336729"/>
                <a:gd name="connsiteY2" fmla="*/ 194763 h 223339"/>
                <a:gd name="connsiteX3" fmla="*/ 47625 w 336729"/>
                <a:gd name="connsiteY3" fmla="*/ 223339 h 223339"/>
                <a:gd name="connsiteX4" fmla="*/ 0 w 336729"/>
                <a:gd name="connsiteY4" fmla="*/ 40481 h 223339"/>
                <a:gd name="connsiteX0" fmla="*/ 0 w 340270"/>
                <a:gd name="connsiteY0" fmla="*/ 40481 h 223339"/>
                <a:gd name="connsiteX1" fmla="*/ 280438 w 340270"/>
                <a:gd name="connsiteY1" fmla="*/ 0 h 223339"/>
                <a:gd name="connsiteX2" fmla="*/ 287582 w 340270"/>
                <a:gd name="connsiteY2" fmla="*/ 194763 h 223339"/>
                <a:gd name="connsiteX3" fmla="*/ 47625 w 340270"/>
                <a:gd name="connsiteY3" fmla="*/ 223339 h 223339"/>
                <a:gd name="connsiteX4" fmla="*/ 0 w 340270"/>
                <a:gd name="connsiteY4" fmla="*/ 40481 h 223339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20645 w 360915"/>
                <a:gd name="connsiteY0" fmla="*/ 40481 h 209051"/>
                <a:gd name="connsiteX1" fmla="*/ 301083 w 360915"/>
                <a:gd name="connsiteY1" fmla="*/ 0 h 209051"/>
                <a:gd name="connsiteX2" fmla="*/ 308227 w 360915"/>
                <a:gd name="connsiteY2" fmla="*/ 194763 h 209051"/>
                <a:gd name="connsiteX3" fmla="*/ 68270 w 360915"/>
                <a:gd name="connsiteY3" fmla="*/ 209051 h 209051"/>
                <a:gd name="connsiteX4" fmla="*/ 20645 w 360915"/>
                <a:gd name="connsiteY4" fmla="*/ 40481 h 209051"/>
                <a:gd name="connsiteX0" fmla="*/ 21301 w 359190"/>
                <a:gd name="connsiteY0" fmla="*/ 40481 h 209051"/>
                <a:gd name="connsiteX1" fmla="*/ 299358 w 359190"/>
                <a:gd name="connsiteY1" fmla="*/ 0 h 209051"/>
                <a:gd name="connsiteX2" fmla="*/ 306502 w 359190"/>
                <a:gd name="connsiteY2" fmla="*/ 194763 h 209051"/>
                <a:gd name="connsiteX3" fmla="*/ 66545 w 359190"/>
                <a:gd name="connsiteY3" fmla="*/ 209051 h 209051"/>
                <a:gd name="connsiteX4" fmla="*/ 21301 w 359190"/>
                <a:gd name="connsiteY4" fmla="*/ 40481 h 20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190" h="209051">
                  <a:moveTo>
                    <a:pt x="21301" y="40481"/>
                  </a:moveTo>
                  <a:lnTo>
                    <a:pt x="299358" y="0"/>
                  </a:lnTo>
                  <a:cubicBezTo>
                    <a:pt x="380320" y="53015"/>
                    <a:pt x="375559" y="127461"/>
                    <a:pt x="306502" y="194763"/>
                  </a:cubicBezTo>
                  <a:lnTo>
                    <a:pt x="66545" y="209051"/>
                  </a:lnTo>
                  <a:cubicBezTo>
                    <a:pt x="663" y="157624"/>
                    <a:pt x="-19974" y="137152"/>
                    <a:pt x="21301" y="40481"/>
                  </a:cubicBezTo>
                  <a:close/>
                </a:path>
              </a:pathLst>
            </a:custGeom>
            <a:solidFill>
              <a:srgbClr val="DEC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8F743F-B823-AFEF-3C88-4575CF2A4AA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715517">
              <a:off x="11096286" y="6377064"/>
              <a:ext cx="3477365" cy="3311191"/>
            </a:xfrm>
            <a:custGeom>
              <a:avLst/>
              <a:gdLst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130629 w 3094340"/>
                <a:gd name="connsiteY0" fmla="*/ 0 h 3341083"/>
                <a:gd name="connsiteX1" fmla="*/ 3094340 w 3094340"/>
                <a:gd name="connsiteY1" fmla="*/ 246743 h 3341083"/>
                <a:gd name="connsiteX2" fmla="*/ 3094340 w 3094340"/>
                <a:gd name="connsiteY2" fmla="*/ 3341083 h 3341083"/>
                <a:gd name="connsiteX3" fmla="*/ 0 w 3094340"/>
                <a:gd name="connsiteY3" fmla="*/ 3341083 h 3341083"/>
                <a:gd name="connsiteX4" fmla="*/ 130629 w 3094340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805558"/>
                <a:gd name="connsiteY0" fmla="*/ 0 h 3587826"/>
                <a:gd name="connsiteX1" fmla="*/ 3616855 w 3805558"/>
                <a:gd name="connsiteY1" fmla="*/ 246743 h 3587826"/>
                <a:gd name="connsiteX2" fmla="*/ 3531060 w 3805558"/>
                <a:gd name="connsiteY2" fmla="*/ 2151270 h 3587826"/>
                <a:gd name="connsiteX3" fmla="*/ 2644398 w 3805558"/>
                <a:gd name="connsiteY3" fmla="*/ 3587826 h 3587826"/>
                <a:gd name="connsiteX4" fmla="*/ 0 w 3805558"/>
                <a:gd name="connsiteY4" fmla="*/ 2237997 h 3587826"/>
                <a:gd name="connsiteX5" fmla="*/ 653144 w 3805558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717616"/>
                <a:gd name="connsiteY0" fmla="*/ 0 h 3587826"/>
                <a:gd name="connsiteX1" fmla="*/ 3616855 w 3717616"/>
                <a:gd name="connsiteY1" fmla="*/ 246743 h 3587826"/>
                <a:gd name="connsiteX2" fmla="*/ 3531060 w 3717616"/>
                <a:gd name="connsiteY2" fmla="*/ 2151270 h 3587826"/>
                <a:gd name="connsiteX3" fmla="*/ 2644398 w 3717616"/>
                <a:gd name="connsiteY3" fmla="*/ 3587826 h 3587826"/>
                <a:gd name="connsiteX4" fmla="*/ 0 w 3717616"/>
                <a:gd name="connsiteY4" fmla="*/ 2237997 h 3587826"/>
                <a:gd name="connsiteX5" fmla="*/ 653144 w 3717616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707046"/>
                <a:gd name="connsiteY0" fmla="*/ 0 h 3492575"/>
                <a:gd name="connsiteX1" fmla="*/ 3208641 w 3707046"/>
                <a:gd name="connsiteY1" fmla="*/ 238578 h 3492575"/>
                <a:gd name="connsiteX2" fmla="*/ 3707046 w 3707046"/>
                <a:gd name="connsiteY2" fmla="*/ 2046040 h 3492575"/>
                <a:gd name="connsiteX3" fmla="*/ 1612069 w 3707046"/>
                <a:gd name="connsiteY3" fmla="*/ 3492575 h 3492575"/>
                <a:gd name="connsiteX4" fmla="*/ 0 w 3707046"/>
                <a:gd name="connsiteY4" fmla="*/ 2190825 h 3492575"/>
                <a:gd name="connsiteX5" fmla="*/ 713923 w 370704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1018723 w 3535596"/>
                <a:gd name="connsiteY0" fmla="*/ 0 h 3530675"/>
                <a:gd name="connsiteX1" fmla="*/ 3399141 w 3535596"/>
                <a:gd name="connsiteY1" fmla="*/ 448128 h 3530675"/>
                <a:gd name="connsiteX2" fmla="*/ 3535596 w 3535596"/>
                <a:gd name="connsiteY2" fmla="*/ 2560390 h 3530675"/>
                <a:gd name="connsiteX3" fmla="*/ 1612069 w 3535596"/>
                <a:gd name="connsiteY3" fmla="*/ 3530675 h 3530675"/>
                <a:gd name="connsiteX4" fmla="*/ 0 w 3535596"/>
                <a:gd name="connsiteY4" fmla="*/ 2228925 h 3530675"/>
                <a:gd name="connsiteX5" fmla="*/ 1018723 w 3535596"/>
                <a:gd name="connsiteY5" fmla="*/ 0 h 3530675"/>
                <a:gd name="connsiteX0" fmla="*/ 961573 w 3478446"/>
                <a:gd name="connsiteY0" fmla="*/ 0 h 3530675"/>
                <a:gd name="connsiteX1" fmla="*/ 3341991 w 3478446"/>
                <a:gd name="connsiteY1" fmla="*/ 448128 h 3530675"/>
                <a:gd name="connsiteX2" fmla="*/ 3478446 w 3478446"/>
                <a:gd name="connsiteY2" fmla="*/ 2560390 h 3530675"/>
                <a:gd name="connsiteX3" fmla="*/ 1554919 w 3478446"/>
                <a:gd name="connsiteY3" fmla="*/ 3530675 h 3530675"/>
                <a:gd name="connsiteX4" fmla="*/ 0 w 3478446"/>
                <a:gd name="connsiteY4" fmla="*/ 1790775 h 3530675"/>
                <a:gd name="connsiteX5" fmla="*/ 961573 w 3478446"/>
                <a:gd name="connsiteY5" fmla="*/ 0 h 3530675"/>
                <a:gd name="connsiteX0" fmla="*/ 961573 w 3478446"/>
                <a:gd name="connsiteY0" fmla="*/ 0 h 3359225"/>
                <a:gd name="connsiteX1" fmla="*/ 3341991 w 3478446"/>
                <a:gd name="connsiteY1" fmla="*/ 448128 h 3359225"/>
                <a:gd name="connsiteX2" fmla="*/ 3478446 w 3478446"/>
                <a:gd name="connsiteY2" fmla="*/ 2560390 h 3359225"/>
                <a:gd name="connsiteX3" fmla="*/ 1459669 w 3478446"/>
                <a:gd name="connsiteY3" fmla="*/ 3359225 h 3359225"/>
                <a:gd name="connsiteX4" fmla="*/ 0 w 3478446"/>
                <a:gd name="connsiteY4" fmla="*/ 1790775 h 3359225"/>
                <a:gd name="connsiteX5" fmla="*/ 961573 w 3478446"/>
                <a:gd name="connsiteY5" fmla="*/ 0 h 3359225"/>
                <a:gd name="connsiteX0" fmla="*/ 1075873 w 3478446"/>
                <a:gd name="connsiteY0" fmla="*/ 0 h 3397325"/>
                <a:gd name="connsiteX1" fmla="*/ 3341991 w 3478446"/>
                <a:gd name="connsiteY1" fmla="*/ 486228 h 3397325"/>
                <a:gd name="connsiteX2" fmla="*/ 3478446 w 3478446"/>
                <a:gd name="connsiteY2" fmla="*/ 2598490 h 3397325"/>
                <a:gd name="connsiteX3" fmla="*/ 1459669 w 3478446"/>
                <a:gd name="connsiteY3" fmla="*/ 3397325 h 3397325"/>
                <a:gd name="connsiteX4" fmla="*/ 0 w 3478446"/>
                <a:gd name="connsiteY4" fmla="*/ 1828875 h 3397325"/>
                <a:gd name="connsiteX5" fmla="*/ 1075873 w 3478446"/>
                <a:gd name="connsiteY5" fmla="*/ 0 h 3397325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6221 w 3730859"/>
                <a:gd name="connsiteY4" fmla="*/ 26864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3521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127193 w 3468528"/>
                <a:gd name="connsiteY2" fmla="*/ 2617025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84563 w 3477365"/>
                <a:gd name="connsiteY2" fmla="*/ 2545174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544661"/>
                <a:gd name="connsiteY0" fmla="*/ 0 h 3311191"/>
                <a:gd name="connsiteX1" fmla="*/ 3477365 w 3544661"/>
                <a:gd name="connsiteY1" fmla="*/ 503461 h 3311191"/>
                <a:gd name="connsiteX2" fmla="*/ 2901622 w 3544661"/>
                <a:gd name="connsiteY2" fmla="*/ 1839683 h 3311191"/>
                <a:gd name="connsiteX3" fmla="*/ 2984563 w 3544661"/>
                <a:gd name="connsiteY3" fmla="*/ 2545174 h 3311191"/>
                <a:gd name="connsiteX4" fmla="*/ 1242651 w 3544661"/>
                <a:gd name="connsiteY4" fmla="*/ 3311191 h 3311191"/>
                <a:gd name="connsiteX5" fmla="*/ 956592 w 3544661"/>
                <a:gd name="connsiteY5" fmla="*/ 2815377 h 3311191"/>
                <a:gd name="connsiteX6" fmla="*/ 0 w 3544661"/>
                <a:gd name="connsiteY6" fmla="*/ 1881188 h 3311191"/>
                <a:gd name="connsiteX7" fmla="*/ 1237838 w 3544661"/>
                <a:gd name="connsiteY7" fmla="*/ 0 h 3311191"/>
                <a:gd name="connsiteX0" fmla="*/ 1237838 w 3540537"/>
                <a:gd name="connsiteY0" fmla="*/ 0 h 3311191"/>
                <a:gd name="connsiteX1" fmla="*/ 3477365 w 3540537"/>
                <a:gd name="connsiteY1" fmla="*/ 503461 h 3311191"/>
                <a:gd name="connsiteX2" fmla="*/ 2901622 w 3540537"/>
                <a:gd name="connsiteY2" fmla="*/ 1839683 h 3311191"/>
                <a:gd name="connsiteX3" fmla="*/ 2984563 w 3540537"/>
                <a:gd name="connsiteY3" fmla="*/ 2545174 h 3311191"/>
                <a:gd name="connsiteX4" fmla="*/ 1242651 w 3540537"/>
                <a:gd name="connsiteY4" fmla="*/ 3311191 h 3311191"/>
                <a:gd name="connsiteX5" fmla="*/ 956592 w 3540537"/>
                <a:gd name="connsiteY5" fmla="*/ 2815377 h 3311191"/>
                <a:gd name="connsiteX6" fmla="*/ 0 w 3540537"/>
                <a:gd name="connsiteY6" fmla="*/ 1881188 h 3311191"/>
                <a:gd name="connsiteX7" fmla="*/ 1237838 w 3540537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27285 w 3477365"/>
                <a:gd name="connsiteY4" fmla="*/ 2666748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5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6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5214 w 3477365"/>
                <a:gd name="connsiteY2" fmla="*/ 185010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3554 w 3477365"/>
                <a:gd name="connsiteY2" fmla="*/ 181151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7365" h="3311191">
                  <a:moveTo>
                    <a:pt x="1237838" y="0"/>
                  </a:moveTo>
                  <a:cubicBezTo>
                    <a:pt x="1735298" y="746376"/>
                    <a:pt x="2309998" y="1086235"/>
                    <a:pt x="3477365" y="503461"/>
                  </a:cubicBezTo>
                  <a:cubicBezTo>
                    <a:pt x="2959867" y="1021197"/>
                    <a:pt x="2954177" y="1528358"/>
                    <a:pt x="2967341" y="1812824"/>
                  </a:cubicBezTo>
                  <a:cubicBezTo>
                    <a:pt x="2980505" y="2097290"/>
                    <a:pt x="3053638" y="2308845"/>
                    <a:pt x="2946243" y="2455918"/>
                  </a:cubicBezTo>
                  <a:cubicBezTo>
                    <a:pt x="2856965" y="2550489"/>
                    <a:pt x="2774389" y="2608213"/>
                    <a:pt x="2449512" y="2649074"/>
                  </a:cubicBezTo>
                  <a:cubicBezTo>
                    <a:pt x="2124635" y="2689935"/>
                    <a:pt x="1559598" y="2591955"/>
                    <a:pt x="1242651" y="3311191"/>
                  </a:cubicBezTo>
                  <a:cubicBezTo>
                    <a:pt x="1339800" y="2349586"/>
                    <a:pt x="938182" y="2046871"/>
                    <a:pt x="0" y="1881188"/>
                  </a:cubicBezTo>
                  <a:cubicBezTo>
                    <a:pt x="638369" y="1825827"/>
                    <a:pt x="1446481" y="951982"/>
                    <a:pt x="1237838" y="0"/>
                  </a:cubicBezTo>
                  <a:close/>
                </a:path>
              </a:pathLst>
            </a:custGeom>
            <a:solidFill>
              <a:srgbClr val="21091F"/>
            </a:solidFill>
            <a:ln w="76200" cap="rnd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EC62FDC-8571-B848-4590-8D83477624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196332" y="6397266"/>
              <a:ext cx="3470274" cy="3024319"/>
              <a:chOff x="10901363" y="6662737"/>
              <a:chExt cx="3470274" cy="3024319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B26172AA-FB96-3FD6-FBE3-BFA95A526F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01363" y="6662737"/>
                <a:ext cx="1504950" cy="1519238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4950" h="1519238">
                    <a:moveTo>
                      <a:pt x="0" y="1519238"/>
                    </a:moveTo>
                    <a:cubicBezTo>
                      <a:pt x="657225" y="1508126"/>
                      <a:pt x="1462086" y="877888"/>
                      <a:pt x="150495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599E7AA-F5E5-C1FE-CE04-CB4C53FCBB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412662" y="6696074"/>
                <a:ext cx="1958975" cy="981654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8975" h="981654">
                    <a:moveTo>
                      <a:pt x="1958975" y="884238"/>
                    </a:moveTo>
                    <a:cubicBezTo>
                      <a:pt x="814387" y="1187451"/>
                      <a:pt x="303211" y="752476"/>
                      <a:pt x="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8974B3F-1257-CF09-F6F2-DE55F430EB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16141" y="8182107"/>
                <a:ext cx="947361" cy="1504949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  <a:gd name="connsiteX0" fmla="*/ 1806575 w 1806575"/>
                  <a:gd name="connsiteY0" fmla="*/ 731838 h 851639"/>
                  <a:gd name="connsiteX1" fmla="*/ 0 w 1806575"/>
                  <a:gd name="connsiteY1" fmla="*/ 0 h 851639"/>
                  <a:gd name="connsiteX0" fmla="*/ 654050 w 654050"/>
                  <a:gd name="connsiteY0" fmla="*/ 0 h 1262596"/>
                  <a:gd name="connsiteX1" fmla="*/ 0 w 654050"/>
                  <a:gd name="connsiteY1" fmla="*/ 1054099 h 1262596"/>
                  <a:gd name="connsiteX0" fmla="*/ 734578 w 734578"/>
                  <a:gd name="connsiteY0" fmla="*/ 0 h 1054099"/>
                  <a:gd name="connsiteX1" fmla="*/ 80528 w 734578"/>
                  <a:gd name="connsiteY1" fmla="*/ 1054099 h 1054099"/>
                  <a:gd name="connsiteX0" fmla="*/ 654050 w 654050"/>
                  <a:gd name="connsiteY0" fmla="*/ 0 h 1054099"/>
                  <a:gd name="connsiteX1" fmla="*/ 0 w 654050"/>
                  <a:gd name="connsiteY1" fmla="*/ 1054099 h 1054099"/>
                  <a:gd name="connsiteX0" fmla="*/ 663575 w 663575"/>
                  <a:gd name="connsiteY0" fmla="*/ 0 h 1149349"/>
                  <a:gd name="connsiteX1" fmla="*/ 0 w 663575"/>
                  <a:gd name="connsiteY1" fmla="*/ 1149349 h 114934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120812 w 862548"/>
                  <a:gd name="connsiteY0" fmla="*/ 0 h 876299"/>
                  <a:gd name="connsiteX1" fmla="*/ 862174 w 862548"/>
                  <a:gd name="connsiteY1" fmla="*/ 876299 h 876299"/>
                  <a:gd name="connsiteX0" fmla="*/ 112876 w 968881"/>
                  <a:gd name="connsiteY0" fmla="*/ 0 h 1511299"/>
                  <a:gd name="connsiteX1" fmla="*/ 968538 w 968881"/>
                  <a:gd name="connsiteY1" fmla="*/ 1511299 h 1511299"/>
                  <a:gd name="connsiteX0" fmla="*/ 112261 w 977789"/>
                  <a:gd name="connsiteY0" fmla="*/ 0 h 1511299"/>
                  <a:gd name="connsiteX1" fmla="*/ 977448 w 977789"/>
                  <a:gd name="connsiteY1" fmla="*/ 1511299 h 1511299"/>
                  <a:gd name="connsiteX0" fmla="*/ 0 w 869607"/>
                  <a:gd name="connsiteY0" fmla="*/ 0 h 1511299"/>
                  <a:gd name="connsiteX1" fmla="*/ 865187 w 869607"/>
                  <a:gd name="connsiteY1" fmla="*/ 1511299 h 1511299"/>
                  <a:gd name="connsiteX0" fmla="*/ 0 w 854270"/>
                  <a:gd name="connsiteY0" fmla="*/ 0 h 1511299"/>
                  <a:gd name="connsiteX1" fmla="*/ 849312 w 854270"/>
                  <a:gd name="connsiteY1" fmla="*/ 1511299 h 1511299"/>
                  <a:gd name="connsiteX0" fmla="*/ 0 w 857330"/>
                  <a:gd name="connsiteY0" fmla="*/ 0 h 1508124"/>
                  <a:gd name="connsiteX1" fmla="*/ 852487 w 857330"/>
                  <a:gd name="connsiteY1" fmla="*/ 1508124 h 1508124"/>
                  <a:gd name="connsiteX0" fmla="*/ 0 w 881939"/>
                  <a:gd name="connsiteY0" fmla="*/ 0 h 1492249"/>
                  <a:gd name="connsiteX1" fmla="*/ 877887 w 881939"/>
                  <a:gd name="connsiteY1" fmla="*/ 1492249 h 1492249"/>
                  <a:gd name="connsiteX0" fmla="*/ 0 w 952580"/>
                  <a:gd name="connsiteY0" fmla="*/ 0 h 1492249"/>
                  <a:gd name="connsiteX1" fmla="*/ 877887 w 952580"/>
                  <a:gd name="connsiteY1" fmla="*/ 1492249 h 1492249"/>
                  <a:gd name="connsiteX0" fmla="*/ 0 w 940080"/>
                  <a:gd name="connsiteY0" fmla="*/ 0 h 1492249"/>
                  <a:gd name="connsiteX1" fmla="*/ 877887 w 940080"/>
                  <a:gd name="connsiteY1" fmla="*/ 1492249 h 1492249"/>
                  <a:gd name="connsiteX0" fmla="*/ 0 w 942073"/>
                  <a:gd name="connsiteY0" fmla="*/ 0 h 1492249"/>
                  <a:gd name="connsiteX1" fmla="*/ 877887 w 942073"/>
                  <a:gd name="connsiteY1" fmla="*/ 1492249 h 1492249"/>
                  <a:gd name="connsiteX0" fmla="*/ 0 w 975504"/>
                  <a:gd name="connsiteY0" fmla="*/ 0 h 1492249"/>
                  <a:gd name="connsiteX1" fmla="*/ 877887 w 975504"/>
                  <a:gd name="connsiteY1" fmla="*/ 1492249 h 1492249"/>
                  <a:gd name="connsiteX0" fmla="*/ 0 w 960442"/>
                  <a:gd name="connsiteY0" fmla="*/ 0 h 1492249"/>
                  <a:gd name="connsiteX1" fmla="*/ 877887 w 960442"/>
                  <a:gd name="connsiteY1" fmla="*/ 1492249 h 1492249"/>
                  <a:gd name="connsiteX0" fmla="*/ 0 w 954255"/>
                  <a:gd name="connsiteY0" fmla="*/ 0 h 1492249"/>
                  <a:gd name="connsiteX1" fmla="*/ 877887 w 954255"/>
                  <a:gd name="connsiteY1" fmla="*/ 1492249 h 1492249"/>
                  <a:gd name="connsiteX0" fmla="*/ 0 w 951797"/>
                  <a:gd name="connsiteY0" fmla="*/ 0 h 1492249"/>
                  <a:gd name="connsiteX1" fmla="*/ 877887 w 951797"/>
                  <a:gd name="connsiteY1" fmla="*/ 1492249 h 1492249"/>
                  <a:gd name="connsiteX0" fmla="*/ 0 w 946128"/>
                  <a:gd name="connsiteY0" fmla="*/ 0 h 1504949"/>
                  <a:gd name="connsiteX1" fmla="*/ 871537 w 946128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7361" h="1504949">
                    <a:moveTo>
                      <a:pt x="0" y="0"/>
                    </a:moveTo>
                    <a:cubicBezTo>
                      <a:pt x="730249" y="177801"/>
                      <a:pt x="1122361" y="798512"/>
                      <a:pt x="871537" y="1504949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C85A43-6576-AC1F-2C66-D495BED81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05843" y="7903805"/>
              <a:ext cx="1013074" cy="16446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074" h="1644650">
                  <a:moveTo>
                    <a:pt x="0" y="0"/>
                  </a:moveTo>
                  <a:cubicBezTo>
                    <a:pt x="729192" y="244475"/>
                    <a:pt x="1236133" y="681038"/>
                    <a:pt x="914400" y="164465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BD4B85B-B09F-40BB-7BCE-1FCF7644D8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99494" y="6319479"/>
              <a:ext cx="1587500" cy="15811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00" h="1581150">
                  <a:moveTo>
                    <a:pt x="0" y="1581150"/>
                  </a:moveTo>
                  <a:cubicBezTo>
                    <a:pt x="840317" y="1562100"/>
                    <a:pt x="1540933" y="850900"/>
                    <a:pt x="158750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3A9F4754-A53A-3971-CC70-49B9AFCB59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57233" y="10693043"/>
              <a:ext cx="375361" cy="25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361" h="254293">
                  <a:moveTo>
                    <a:pt x="77626" y="28576"/>
                  </a:moveTo>
                  <a:cubicBezTo>
                    <a:pt x="-92236" y="122238"/>
                    <a:pt x="46858" y="272842"/>
                    <a:pt x="206213" y="252411"/>
                  </a:cubicBezTo>
                  <a:cubicBezTo>
                    <a:pt x="391950" y="228598"/>
                    <a:pt x="450687" y="38100"/>
                    <a:pt x="249075" y="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A4901979-5C38-BAB2-1FE8-591E284C76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1868" y="10942408"/>
              <a:ext cx="852066" cy="1132588"/>
            </a:xfrm>
            <a:custGeom>
              <a:avLst/>
              <a:gdLst>
                <a:gd name="connsiteX0" fmla="*/ 842706 w 852066"/>
                <a:gd name="connsiteY0" fmla="*/ 0 h 1132588"/>
                <a:gd name="connsiteX1" fmla="*/ 852011 w 852066"/>
                <a:gd name="connsiteY1" fmla="*/ 128394 h 1132588"/>
                <a:gd name="connsiteX2" fmla="*/ 586369 w 852066"/>
                <a:gd name="connsiteY2" fmla="*/ 1006501 h 1132588"/>
                <a:gd name="connsiteX3" fmla="*/ 93 w 852066"/>
                <a:gd name="connsiteY3" fmla="*/ 809652 h 1132588"/>
                <a:gd name="connsiteX4" fmla="*/ 88219 w 852066"/>
                <a:gd name="connsiteY4" fmla="*/ 480713 h 1132588"/>
                <a:gd name="connsiteX5" fmla="*/ 98873 w 852066"/>
                <a:gd name="connsiteY5" fmla="*/ 443209 h 1132588"/>
                <a:gd name="connsiteX6" fmla="*/ 98675 w 852066"/>
                <a:gd name="connsiteY6" fmla="*/ 451354 h 1132588"/>
                <a:gd name="connsiteX7" fmla="*/ 818048 w 852066"/>
                <a:gd name="connsiteY7" fmla="*/ 170100 h 113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066" h="1132588">
                  <a:moveTo>
                    <a:pt x="842706" y="0"/>
                  </a:moveTo>
                  <a:lnTo>
                    <a:pt x="852011" y="128394"/>
                  </a:lnTo>
                  <a:cubicBezTo>
                    <a:pt x="855126" y="491682"/>
                    <a:pt x="726846" y="859825"/>
                    <a:pt x="586369" y="1006501"/>
                  </a:cubicBezTo>
                  <a:cubicBezTo>
                    <a:pt x="322501" y="1282012"/>
                    <a:pt x="5911" y="1055375"/>
                    <a:pt x="93" y="809652"/>
                  </a:cubicBezTo>
                  <a:cubicBezTo>
                    <a:pt x="-2629" y="694668"/>
                    <a:pt x="55300" y="581352"/>
                    <a:pt x="88219" y="480713"/>
                  </a:cubicBezTo>
                  <a:lnTo>
                    <a:pt x="98873" y="443209"/>
                  </a:lnTo>
                  <a:lnTo>
                    <a:pt x="98675" y="451354"/>
                  </a:lnTo>
                  <a:cubicBezTo>
                    <a:pt x="141376" y="658490"/>
                    <a:pt x="683805" y="758702"/>
                    <a:pt x="818048" y="170100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359828B8-4C19-38DF-F487-89387C8696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82919" y="10576360"/>
              <a:ext cx="182881" cy="85010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81" h="850107">
                  <a:moveTo>
                    <a:pt x="6668" y="850107"/>
                  </a:moveTo>
                  <a:cubicBezTo>
                    <a:pt x="85250" y="585789"/>
                    <a:pt x="-145732" y="140494"/>
                    <a:pt x="182881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68AFA11D-12E4-F204-5AA7-ADB3524E8B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784875" y="10526352"/>
              <a:ext cx="346701" cy="56435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  <a:gd name="connsiteX0" fmla="*/ 496700 w 502000"/>
                <a:gd name="connsiteY0" fmla="*/ 373857 h 373857"/>
                <a:gd name="connsiteX1" fmla="*/ 77601 w 502000"/>
                <a:gd name="connsiteY1" fmla="*/ 0 h 373857"/>
                <a:gd name="connsiteX0" fmla="*/ 503335 w 503335"/>
                <a:gd name="connsiteY0" fmla="*/ 373857 h 373857"/>
                <a:gd name="connsiteX1" fmla="*/ 84236 w 503335"/>
                <a:gd name="connsiteY1" fmla="*/ 0 h 373857"/>
                <a:gd name="connsiteX0" fmla="*/ 453628 w 453628"/>
                <a:gd name="connsiteY0" fmla="*/ 566738 h 566738"/>
                <a:gd name="connsiteX1" fmla="*/ 89297 w 453628"/>
                <a:gd name="connsiteY1" fmla="*/ 0 h 566738"/>
                <a:gd name="connsiteX0" fmla="*/ 364331 w 364331"/>
                <a:gd name="connsiteY0" fmla="*/ 569485 h 569485"/>
                <a:gd name="connsiteX1" fmla="*/ 0 w 364331"/>
                <a:gd name="connsiteY1" fmla="*/ 2747 h 569485"/>
                <a:gd name="connsiteX0" fmla="*/ 366712 w 366712"/>
                <a:gd name="connsiteY0" fmla="*/ 576515 h 576515"/>
                <a:gd name="connsiteX1" fmla="*/ 0 w 366712"/>
                <a:gd name="connsiteY1" fmla="*/ 2634 h 576515"/>
                <a:gd name="connsiteX0" fmla="*/ 364331 w 364331"/>
                <a:gd name="connsiteY0" fmla="*/ 574172 h 574172"/>
                <a:gd name="connsiteX1" fmla="*/ 0 w 364331"/>
                <a:gd name="connsiteY1" fmla="*/ 2672 h 574172"/>
                <a:gd name="connsiteX0" fmla="*/ 354806 w 354806"/>
                <a:gd name="connsiteY0" fmla="*/ 574172 h 574172"/>
                <a:gd name="connsiteX1" fmla="*/ 0 w 354806"/>
                <a:gd name="connsiteY1" fmla="*/ 2672 h 574172"/>
                <a:gd name="connsiteX0" fmla="*/ 354806 w 359253"/>
                <a:gd name="connsiteY0" fmla="*/ 574489 h 574489"/>
                <a:gd name="connsiteX1" fmla="*/ 0 w 359253"/>
                <a:gd name="connsiteY1" fmla="*/ 2989 h 574489"/>
                <a:gd name="connsiteX0" fmla="*/ 357187 w 361596"/>
                <a:gd name="connsiteY0" fmla="*/ 562826 h 562826"/>
                <a:gd name="connsiteX1" fmla="*/ 0 w 361596"/>
                <a:gd name="connsiteY1" fmla="*/ 3232 h 562826"/>
                <a:gd name="connsiteX0" fmla="*/ 357187 w 357361"/>
                <a:gd name="connsiteY0" fmla="*/ 563278 h 563278"/>
                <a:gd name="connsiteX1" fmla="*/ 0 w 357361"/>
                <a:gd name="connsiteY1" fmla="*/ 3684 h 563278"/>
                <a:gd name="connsiteX0" fmla="*/ 357187 w 357431"/>
                <a:gd name="connsiteY0" fmla="*/ 559594 h 559594"/>
                <a:gd name="connsiteX1" fmla="*/ 0 w 357431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45281 w 345554"/>
                <a:gd name="connsiteY0" fmla="*/ 564357 h 564357"/>
                <a:gd name="connsiteX1" fmla="*/ 0 w 345554"/>
                <a:gd name="connsiteY1" fmla="*/ 0 h 564357"/>
                <a:gd name="connsiteX0" fmla="*/ 345281 w 345529"/>
                <a:gd name="connsiteY0" fmla="*/ 564357 h 564357"/>
                <a:gd name="connsiteX1" fmla="*/ 0 w 345529"/>
                <a:gd name="connsiteY1" fmla="*/ 0 h 564357"/>
                <a:gd name="connsiteX0" fmla="*/ 345281 w 350991"/>
                <a:gd name="connsiteY0" fmla="*/ 564357 h 564357"/>
                <a:gd name="connsiteX1" fmla="*/ 0 w 350991"/>
                <a:gd name="connsiteY1" fmla="*/ 0 h 564357"/>
                <a:gd name="connsiteX0" fmla="*/ 345281 w 346494"/>
                <a:gd name="connsiteY0" fmla="*/ 564357 h 564357"/>
                <a:gd name="connsiteX1" fmla="*/ 0 w 346494"/>
                <a:gd name="connsiteY1" fmla="*/ 0 h 564357"/>
                <a:gd name="connsiteX0" fmla="*/ 345281 w 346701"/>
                <a:gd name="connsiteY0" fmla="*/ 564357 h 564357"/>
                <a:gd name="connsiteX1" fmla="*/ 0 w 346701"/>
                <a:gd name="connsiteY1" fmla="*/ 0 h 56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701" h="564357">
                  <a:moveTo>
                    <a:pt x="345281" y="564357"/>
                  </a:moveTo>
                  <a:cubicBezTo>
                    <a:pt x="361950" y="123827"/>
                    <a:pt x="230981" y="14289"/>
                    <a:pt x="0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35" name="Group 2834">
              <a:extLst>
                <a:ext uri="{FF2B5EF4-FFF2-40B4-BE49-F238E27FC236}">
                  <a16:creationId xmlns:a16="http://schemas.microsoft.com/office/drawing/2014/main" id="{8BFEC7E8-FBEC-4302-F916-C2ABB9CCAE3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4541981" y="10098040"/>
              <a:ext cx="398239" cy="1029680"/>
              <a:chOff x="14247012" y="10363511"/>
              <a:chExt cx="398239" cy="1029680"/>
            </a:xfrm>
          </p:grpSpPr>
          <p:sp>
            <p:nvSpPr>
              <p:cNvPr id="2821" name="Freeform: Shape 2820">
                <a:extLst>
                  <a:ext uri="{FF2B5EF4-FFF2-40B4-BE49-F238E27FC236}">
                    <a16:creationId xmlns:a16="http://schemas.microsoft.com/office/drawing/2014/main" id="{078BFB2B-D806-C87B-EA26-7030E2B5314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305190" y="10432804"/>
                <a:ext cx="185737" cy="847724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737" h="847724">
                    <a:moveTo>
                      <a:pt x="0" y="0"/>
                    </a:moveTo>
                    <a:cubicBezTo>
                      <a:pt x="138113" y="446086"/>
                      <a:pt x="157161" y="544512"/>
                      <a:pt x="185737" y="847724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22" name="Freeform: Shape 2821">
                <a:extLst>
                  <a:ext uri="{FF2B5EF4-FFF2-40B4-BE49-F238E27FC236}">
                    <a16:creationId xmlns:a16="http://schemas.microsoft.com/office/drawing/2014/main" id="{AF44F255-D52F-6125-639A-8C802AC5430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247012" y="10363511"/>
                <a:ext cx="190500" cy="923925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204787"/>
                  <a:gd name="connsiteY0" fmla="*/ 0 h 862011"/>
                  <a:gd name="connsiteX1" fmla="*/ 204787 w 204787"/>
                  <a:gd name="connsiteY1" fmla="*/ 862011 h 862011"/>
                  <a:gd name="connsiteX0" fmla="*/ 0 w 233362"/>
                  <a:gd name="connsiteY0" fmla="*/ 0 h 857249"/>
                  <a:gd name="connsiteX1" fmla="*/ 233362 w 233362"/>
                  <a:gd name="connsiteY1" fmla="*/ 857249 h 857249"/>
                  <a:gd name="connsiteX0" fmla="*/ 0 w 209550"/>
                  <a:gd name="connsiteY0" fmla="*/ 0 h 862011"/>
                  <a:gd name="connsiteX1" fmla="*/ 209550 w 209550"/>
                  <a:gd name="connsiteY1" fmla="*/ 862011 h 862011"/>
                  <a:gd name="connsiteX0" fmla="*/ 0 w 185738"/>
                  <a:gd name="connsiteY0" fmla="*/ 0 h 885824"/>
                  <a:gd name="connsiteX1" fmla="*/ 185738 w 185738"/>
                  <a:gd name="connsiteY1" fmla="*/ 885824 h 885824"/>
                  <a:gd name="connsiteX0" fmla="*/ 0 w 180975"/>
                  <a:gd name="connsiteY0" fmla="*/ 0 h 909637"/>
                  <a:gd name="connsiteX1" fmla="*/ 180975 w 180975"/>
                  <a:gd name="connsiteY1" fmla="*/ 909637 h 909637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 h="923925">
                    <a:moveTo>
                      <a:pt x="0" y="0"/>
                    </a:moveTo>
                    <a:cubicBezTo>
                      <a:pt x="109538" y="446086"/>
                      <a:pt x="157161" y="630238"/>
                      <a:pt x="190500" y="923925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25" name="Rectangle 2824">
                <a:extLst>
                  <a:ext uri="{FF2B5EF4-FFF2-40B4-BE49-F238E27FC236}">
                    <a16:creationId xmlns:a16="http://schemas.microsoft.com/office/drawing/2014/main" id="{B8AC800D-CEFB-DF26-8F29-DD584240768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283850" y="11143742"/>
                <a:ext cx="361401" cy="249449"/>
              </a:xfrm>
              <a:custGeom>
                <a:avLst/>
                <a:gdLst>
                  <a:gd name="connsiteX0" fmla="*/ 0 w 361401"/>
                  <a:gd name="connsiteY0" fmla="*/ 0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0 w 361401"/>
                  <a:gd name="connsiteY4" fmla="*/ 0 h 223255"/>
                  <a:gd name="connsiteX0" fmla="*/ 7144 w 361401"/>
                  <a:gd name="connsiteY0" fmla="*/ 23813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7144 w 361401"/>
                  <a:gd name="connsiteY4" fmla="*/ 23813 h 223255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50007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7144 w 361401"/>
                  <a:gd name="connsiteY4" fmla="*/ 50007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401" h="249449">
                    <a:moveTo>
                      <a:pt x="9525" y="28576"/>
                    </a:moveTo>
                    <a:cubicBezTo>
                      <a:pt x="111736" y="111919"/>
                      <a:pt x="261571" y="80964"/>
                      <a:pt x="335207" y="0"/>
                    </a:cubicBezTo>
                    <a:lnTo>
                      <a:pt x="361401" y="249449"/>
                    </a:lnTo>
                    <a:lnTo>
                      <a:pt x="0" y="249449"/>
                    </a:lnTo>
                    <a:lnTo>
                      <a:pt x="9525" y="28576"/>
                    </a:lnTo>
                    <a:close/>
                  </a:path>
                </a:pathLst>
              </a:custGeom>
              <a:solidFill>
                <a:srgbClr val="B723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23" name="Freeform: Shape 2822">
                <a:extLst>
                  <a:ext uri="{FF2B5EF4-FFF2-40B4-BE49-F238E27FC236}">
                    <a16:creationId xmlns:a16="http://schemas.microsoft.com/office/drawing/2014/main" id="{905E03FA-52A9-4E37-7B02-180EC0D6D4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291476" y="11137110"/>
                <a:ext cx="319087" cy="77767"/>
              </a:xfrm>
              <a:custGeom>
                <a:avLst/>
                <a:gdLst>
                  <a:gd name="connsiteX0" fmla="*/ 0 w 238125"/>
                  <a:gd name="connsiteY0" fmla="*/ 42863 h 42863"/>
                  <a:gd name="connsiteX1" fmla="*/ 238125 w 238125"/>
                  <a:gd name="connsiteY1" fmla="*/ 0 h 42863"/>
                  <a:gd name="connsiteX0" fmla="*/ 125323 w 363448"/>
                  <a:gd name="connsiteY0" fmla="*/ 42863 h 153990"/>
                  <a:gd name="connsiteX1" fmla="*/ 363448 w 363448"/>
                  <a:gd name="connsiteY1" fmla="*/ 0 h 153990"/>
                  <a:gd name="connsiteX0" fmla="*/ 80495 w 408919"/>
                  <a:gd name="connsiteY0" fmla="*/ 42863 h 239549"/>
                  <a:gd name="connsiteX1" fmla="*/ 318620 w 408919"/>
                  <a:gd name="connsiteY1" fmla="*/ 0 h 239549"/>
                  <a:gd name="connsiteX0" fmla="*/ 42902 w 380580"/>
                  <a:gd name="connsiteY0" fmla="*/ 42863 h 245105"/>
                  <a:gd name="connsiteX1" fmla="*/ 281027 w 380580"/>
                  <a:gd name="connsiteY1" fmla="*/ 0 h 245105"/>
                  <a:gd name="connsiteX0" fmla="*/ 46305 w 356531"/>
                  <a:gd name="connsiteY0" fmla="*/ 42863 h 217494"/>
                  <a:gd name="connsiteX1" fmla="*/ 284430 w 356531"/>
                  <a:gd name="connsiteY1" fmla="*/ 0 h 217494"/>
                  <a:gd name="connsiteX0" fmla="*/ 0 w 310941"/>
                  <a:gd name="connsiteY0" fmla="*/ 42863 h 258834"/>
                  <a:gd name="connsiteX1" fmla="*/ 147638 w 310941"/>
                  <a:gd name="connsiteY1" fmla="*/ 209549 h 258834"/>
                  <a:gd name="connsiteX2" fmla="*/ 238125 w 310941"/>
                  <a:gd name="connsiteY2" fmla="*/ 0 h 258834"/>
                  <a:gd name="connsiteX0" fmla="*/ 0 w 361221"/>
                  <a:gd name="connsiteY0" fmla="*/ 42863 h 209858"/>
                  <a:gd name="connsiteX1" fmla="*/ 147638 w 361221"/>
                  <a:gd name="connsiteY1" fmla="*/ 209549 h 209858"/>
                  <a:gd name="connsiteX2" fmla="*/ 238125 w 361221"/>
                  <a:gd name="connsiteY2" fmla="*/ 0 h 209858"/>
                  <a:gd name="connsiteX0" fmla="*/ 0 w 385334"/>
                  <a:gd name="connsiteY0" fmla="*/ 42863 h 209858"/>
                  <a:gd name="connsiteX1" fmla="*/ 147638 w 385334"/>
                  <a:gd name="connsiteY1" fmla="*/ 209549 h 209858"/>
                  <a:gd name="connsiteX2" fmla="*/ 238125 w 385334"/>
                  <a:gd name="connsiteY2" fmla="*/ 0 h 209858"/>
                  <a:gd name="connsiteX0" fmla="*/ 0 w 393795"/>
                  <a:gd name="connsiteY0" fmla="*/ 42863 h 285940"/>
                  <a:gd name="connsiteX1" fmla="*/ 176213 w 393795"/>
                  <a:gd name="connsiteY1" fmla="*/ 285749 h 285940"/>
                  <a:gd name="connsiteX2" fmla="*/ 238125 w 393795"/>
                  <a:gd name="connsiteY2" fmla="*/ 0 h 285940"/>
                  <a:gd name="connsiteX0" fmla="*/ 0 w 335438"/>
                  <a:gd name="connsiteY0" fmla="*/ 42863 h 285940"/>
                  <a:gd name="connsiteX1" fmla="*/ 176213 w 335438"/>
                  <a:gd name="connsiteY1" fmla="*/ 285749 h 285940"/>
                  <a:gd name="connsiteX2" fmla="*/ 238125 w 335438"/>
                  <a:gd name="connsiteY2" fmla="*/ 0 h 285940"/>
                  <a:gd name="connsiteX0" fmla="*/ 37661 w 373099"/>
                  <a:gd name="connsiteY0" fmla="*/ 42863 h 286016"/>
                  <a:gd name="connsiteX1" fmla="*/ 213874 w 373099"/>
                  <a:gd name="connsiteY1" fmla="*/ 285749 h 286016"/>
                  <a:gd name="connsiteX2" fmla="*/ 275786 w 373099"/>
                  <a:gd name="connsiteY2" fmla="*/ 0 h 286016"/>
                  <a:gd name="connsiteX0" fmla="*/ 37661 w 391748"/>
                  <a:gd name="connsiteY0" fmla="*/ 42863 h 286016"/>
                  <a:gd name="connsiteX1" fmla="*/ 213874 w 391748"/>
                  <a:gd name="connsiteY1" fmla="*/ 285749 h 286016"/>
                  <a:gd name="connsiteX2" fmla="*/ 275786 w 391748"/>
                  <a:gd name="connsiteY2" fmla="*/ 0 h 286016"/>
                  <a:gd name="connsiteX0" fmla="*/ 37661 w 371037"/>
                  <a:gd name="connsiteY0" fmla="*/ 42863 h 286016"/>
                  <a:gd name="connsiteX1" fmla="*/ 213874 w 371037"/>
                  <a:gd name="connsiteY1" fmla="*/ 285749 h 286016"/>
                  <a:gd name="connsiteX2" fmla="*/ 275786 w 371037"/>
                  <a:gd name="connsiteY2" fmla="*/ 0 h 286016"/>
                  <a:gd name="connsiteX0" fmla="*/ 25283 w 312546"/>
                  <a:gd name="connsiteY0" fmla="*/ 38100 h 281199"/>
                  <a:gd name="connsiteX1" fmla="*/ 201496 w 312546"/>
                  <a:gd name="connsiteY1" fmla="*/ 280986 h 281199"/>
                  <a:gd name="connsiteX2" fmla="*/ 239595 w 312546"/>
                  <a:gd name="connsiteY2" fmla="*/ 0 h 281199"/>
                  <a:gd name="connsiteX0" fmla="*/ 26979 w 289609"/>
                  <a:gd name="connsiteY0" fmla="*/ 33338 h 281145"/>
                  <a:gd name="connsiteX1" fmla="*/ 179379 w 289609"/>
                  <a:gd name="connsiteY1" fmla="*/ 280986 h 281145"/>
                  <a:gd name="connsiteX2" fmla="*/ 217478 w 289609"/>
                  <a:gd name="connsiteY2" fmla="*/ 0 h 281145"/>
                  <a:gd name="connsiteX0" fmla="*/ 28509 w 271442"/>
                  <a:gd name="connsiteY0" fmla="*/ 28576 h 281100"/>
                  <a:gd name="connsiteX1" fmla="*/ 161859 w 271442"/>
                  <a:gd name="connsiteY1" fmla="*/ 280986 h 281100"/>
                  <a:gd name="connsiteX2" fmla="*/ 199958 w 271442"/>
                  <a:gd name="connsiteY2" fmla="*/ 0 h 281100"/>
                  <a:gd name="connsiteX0" fmla="*/ 28509 w 315813"/>
                  <a:gd name="connsiteY0" fmla="*/ 28576 h 281100"/>
                  <a:gd name="connsiteX1" fmla="*/ 161859 w 315813"/>
                  <a:gd name="connsiteY1" fmla="*/ 280986 h 281100"/>
                  <a:gd name="connsiteX2" fmla="*/ 199958 w 315813"/>
                  <a:gd name="connsiteY2" fmla="*/ 0 h 281100"/>
                  <a:gd name="connsiteX0" fmla="*/ 43718 w 358871"/>
                  <a:gd name="connsiteY0" fmla="*/ 28576 h 281912"/>
                  <a:gd name="connsiteX1" fmla="*/ 177068 w 358871"/>
                  <a:gd name="connsiteY1" fmla="*/ 280986 h 281912"/>
                  <a:gd name="connsiteX2" fmla="*/ 215167 w 358871"/>
                  <a:gd name="connsiteY2" fmla="*/ 0 h 281912"/>
                  <a:gd name="connsiteX0" fmla="*/ 92112 w 407265"/>
                  <a:gd name="connsiteY0" fmla="*/ 28576 h 282099"/>
                  <a:gd name="connsiteX1" fmla="*/ 225462 w 407265"/>
                  <a:gd name="connsiteY1" fmla="*/ 280986 h 282099"/>
                  <a:gd name="connsiteX2" fmla="*/ 263561 w 407265"/>
                  <a:gd name="connsiteY2" fmla="*/ 0 h 282099"/>
                  <a:gd name="connsiteX0" fmla="*/ 92112 w 392798"/>
                  <a:gd name="connsiteY0" fmla="*/ 28576 h 282099"/>
                  <a:gd name="connsiteX1" fmla="*/ 225462 w 392798"/>
                  <a:gd name="connsiteY1" fmla="*/ 280986 h 282099"/>
                  <a:gd name="connsiteX2" fmla="*/ 263561 w 392798"/>
                  <a:gd name="connsiteY2" fmla="*/ 0 h 282099"/>
                  <a:gd name="connsiteX0" fmla="*/ 85785 w 386471"/>
                  <a:gd name="connsiteY0" fmla="*/ 28576 h 282178"/>
                  <a:gd name="connsiteX1" fmla="*/ 219135 w 386471"/>
                  <a:gd name="connsiteY1" fmla="*/ 280986 h 282178"/>
                  <a:gd name="connsiteX2" fmla="*/ 257234 w 386471"/>
                  <a:gd name="connsiteY2" fmla="*/ 0 h 282178"/>
                  <a:gd name="connsiteX0" fmla="*/ 86885 w 385923"/>
                  <a:gd name="connsiteY0" fmla="*/ 28576 h 253931"/>
                  <a:gd name="connsiteX1" fmla="*/ 215472 w 385923"/>
                  <a:gd name="connsiteY1" fmla="*/ 252411 h 253931"/>
                  <a:gd name="connsiteX2" fmla="*/ 258334 w 385923"/>
                  <a:gd name="connsiteY2" fmla="*/ 0 h 253931"/>
                  <a:gd name="connsiteX0" fmla="*/ 89851 w 392981"/>
                  <a:gd name="connsiteY0" fmla="*/ 28576 h 258550"/>
                  <a:gd name="connsiteX1" fmla="*/ 218438 w 392981"/>
                  <a:gd name="connsiteY1" fmla="*/ 252411 h 258550"/>
                  <a:gd name="connsiteX2" fmla="*/ 261300 w 392981"/>
                  <a:gd name="connsiteY2" fmla="*/ 0 h 258550"/>
                  <a:gd name="connsiteX0" fmla="*/ 89851 w 378685"/>
                  <a:gd name="connsiteY0" fmla="*/ 28576 h 258550"/>
                  <a:gd name="connsiteX1" fmla="*/ 218438 w 378685"/>
                  <a:gd name="connsiteY1" fmla="*/ 252411 h 258550"/>
                  <a:gd name="connsiteX2" fmla="*/ 261300 w 378685"/>
                  <a:gd name="connsiteY2" fmla="*/ 0 h 258550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626 w 375361"/>
                  <a:gd name="connsiteY0" fmla="*/ 28576 h 254293"/>
                  <a:gd name="connsiteX1" fmla="*/ 206213 w 375361"/>
                  <a:gd name="connsiteY1" fmla="*/ 252411 h 254293"/>
                  <a:gd name="connsiteX2" fmla="*/ 249075 w 375361"/>
                  <a:gd name="connsiteY2" fmla="*/ 0 h 254293"/>
                  <a:gd name="connsiteX0" fmla="*/ 57675 w 387916"/>
                  <a:gd name="connsiteY0" fmla="*/ 0 h 223891"/>
                  <a:gd name="connsiteX1" fmla="*/ 186262 w 387916"/>
                  <a:gd name="connsiteY1" fmla="*/ 223835 h 223891"/>
                  <a:gd name="connsiteX2" fmla="*/ 317230 w 387916"/>
                  <a:gd name="connsiteY2" fmla="*/ 21431 h 223891"/>
                  <a:gd name="connsiteX0" fmla="*/ 52675 w 426820"/>
                  <a:gd name="connsiteY0" fmla="*/ 19050 h 202483"/>
                  <a:gd name="connsiteX1" fmla="*/ 224124 w 426820"/>
                  <a:gd name="connsiteY1" fmla="*/ 202404 h 202483"/>
                  <a:gd name="connsiteX2" fmla="*/ 355092 w 426820"/>
                  <a:gd name="connsiteY2" fmla="*/ 0 h 202483"/>
                  <a:gd name="connsiteX0" fmla="*/ 51679 w 435583"/>
                  <a:gd name="connsiteY0" fmla="*/ 19050 h 202483"/>
                  <a:gd name="connsiteX1" fmla="*/ 232653 w 435583"/>
                  <a:gd name="connsiteY1" fmla="*/ 202404 h 202483"/>
                  <a:gd name="connsiteX2" fmla="*/ 363621 w 435583"/>
                  <a:gd name="connsiteY2" fmla="*/ 0 h 202483"/>
                  <a:gd name="connsiteX0" fmla="*/ 51195 w 439980"/>
                  <a:gd name="connsiteY0" fmla="*/ 42863 h 202886"/>
                  <a:gd name="connsiteX1" fmla="*/ 236932 w 439980"/>
                  <a:gd name="connsiteY1" fmla="*/ 202404 h 202886"/>
                  <a:gd name="connsiteX2" fmla="*/ 367900 w 439980"/>
                  <a:gd name="connsiteY2" fmla="*/ 0 h 202886"/>
                  <a:gd name="connsiteX0" fmla="*/ 51325 w 446259"/>
                  <a:gd name="connsiteY0" fmla="*/ 42863 h 202886"/>
                  <a:gd name="connsiteX1" fmla="*/ 237062 w 446259"/>
                  <a:gd name="connsiteY1" fmla="*/ 202404 h 202886"/>
                  <a:gd name="connsiteX2" fmla="*/ 375174 w 446259"/>
                  <a:gd name="connsiteY2" fmla="*/ 0 h 202886"/>
                  <a:gd name="connsiteX0" fmla="*/ 51542 w 456783"/>
                  <a:gd name="connsiteY0" fmla="*/ 42863 h 202886"/>
                  <a:gd name="connsiteX1" fmla="*/ 237279 w 456783"/>
                  <a:gd name="connsiteY1" fmla="*/ 202404 h 202886"/>
                  <a:gd name="connsiteX2" fmla="*/ 387297 w 456783"/>
                  <a:gd name="connsiteY2" fmla="*/ 0 h 202886"/>
                  <a:gd name="connsiteX0" fmla="*/ 51542 w 402946"/>
                  <a:gd name="connsiteY0" fmla="*/ 42863 h 202886"/>
                  <a:gd name="connsiteX1" fmla="*/ 237279 w 402946"/>
                  <a:gd name="connsiteY1" fmla="*/ 202404 h 202886"/>
                  <a:gd name="connsiteX2" fmla="*/ 387297 w 402946"/>
                  <a:gd name="connsiteY2" fmla="*/ 0 h 202886"/>
                  <a:gd name="connsiteX0" fmla="*/ 1430 w 352834"/>
                  <a:gd name="connsiteY0" fmla="*/ 42863 h 207419"/>
                  <a:gd name="connsiteX1" fmla="*/ 187167 w 352834"/>
                  <a:gd name="connsiteY1" fmla="*/ 202404 h 207419"/>
                  <a:gd name="connsiteX2" fmla="*/ 337185 w 352834"/>
                  <a:gd name="connsiteY2" fmla="*/ 0 h 207419"/>
                  <a:gd name="connsiteX0" fmla="*/ 1466 w 348052"/>
                  <a:gd name="connsiteY0" fmla="*/ 145257 h 255779"/>
                  <a:gd name="connsiteX1" fmla="*/ 182440 w 348052"/>
                  <a:gd name="connsiteY1" fmla="*/ 202404 h 255779"/>
                  <a:gd name="connsiteX2" fmla="*/ 332458 w 348052"/>
                  <a:gd name="connsiteY2" fmla="*/ 0 h 255779"/>
                  <a:gd name="connsiteX0" fmla="*/ 0 w 330992"/>
                  <a:gd name="connsiteY0" fmla="*/ 145257 h 145257"/>
                  <a:gd name="connsiteX1" fmla="*/ 330992 w 330992"/>
                  <a:gd name="connsiteY1" fmla="*/ 0 h 145257"/>
                  <a:gd name="connsiteX0" fmla="*/ 0 w 326230"/>
                  <a:gd name="connsiteY0" fmla="*/ 16669 h 16669"/>
                  <a:gd name="connsiteX1" fmla="*/ 326230 w 326230"/>
                  <a:gd name="connsiteY1" fmla="*/ 0 h 16669"/>
                  <a:gd name="connsiteX0" fmla="*/ 0 w 319087"/>
                  <a:gd name="connsiteY0" fmla="*/ 16669 h 16669"/>
                  <a:gd name="connsiteX1" fmla="*/ 319087 w 319087"/>
                  <a:gd name="connsiteY1" fmla="*/ 0 h 16669"/>
                  <a:gd name="connsiteX0" fmla="*/ 0 w 319087"/>
                  <a:gd name="connsiteY0" fmla="*/ 16669 h 43175"/>
                  <a:gd name="connsiteX1" fmla="*/ 319087 w 319087"/>
                  <a:gd name="connsiteY1" fmla="*/ 0 h 43175"/>
                  <a:gd name="connsiteX0" fmla="*/ 0 w 319087"/>
                  <a:gd name="connsiteY0" fmla="*/ 16669 h 73562"/>
                  <a:gd name="connsiteX1" fmla="*/ 319087 w 319087"/>
                  <a:gd name="connsiteY1" fmla="*/ 0 h 73562"/>
                  <a:gd name="connsiteX0" fmla="*/ 0 w 319087"/>
                  <a:gd name="connsiteY0" fmla="*/ 16669 h 80716"/>
                  <a:gd name="connsiteX1" fmla="*/ 319087 w 319087"/>
                  <a:gd name="connsiteY1" fmla="*/ 0 h 80716"/>
                  <a:gd name="connsiteX0" fmla="*/ 0 w 319087"/>
                  <a:gd name="connsiteY0" fmla="*/ 19050 h 81966"/>
                  <a:gd name="connsiteX1" fmla="*/ 319087 w 319087"/>
                  <a:gd name="connsiteY1" fmla="*/ 0 h 81966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9087" h="77767">
                    <a:moveTo>
                      <a:pt x="0" y="19050"/>
                    </a:moveTo>
                    <a:cubicBezTo>
                      <a:pt x="75406" y="103981"/>
                      <a:pt x="248444" y="96043"/>
                      <a:pt x="319087" y="0"/>
                    </a:cubicBezTo>
                  </a:path>
                </a:pathLst>
              </a:custGeom>
              <a:noFill/>
              <a:ln w="38100" cap="rnd">
                <a:solidFill>
                  <a:srgbClr val="E6C22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F27121B6-07BA-FFA9-8BB9-234602B6A1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89259" y="10623496"/>
              <a:ext cx="113197" cy="55721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197" h="557214">
                  <a:moveTo>
                    <a:pt x="113197" y="0"/>
                  </a:moveTo>
                  <a:cubicBezTo>
                    <a:pt x="-51109" y="109539"/>
                    <a:pt x="7631" y="388145"/>
                    <a:pt x="21916" y="55721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2" name="Rectangle 2841">
              <a:extLst>
                <a:ext uri="{FF2B5EF4-FFF2-40B4-BE49-F238E27FC236}">
                  <a16:creationId xmlns:a16="http://schemas.microsoft.com/office/drawing/2014/main" id="{B3023C35-91E5-F2D7-D4FA-27B5A6EF8A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94186" y="12357303"/>
              <a:ext cx="1141119" cy="923243"/>
            </a:xfrm>
            <a:custGeom>
              <a:avLst/>
              <a:gdLst>
                <a:gd name="connsiteX0" fmla="*/ 0 w 960120"/>
                <a:gd name="connsiteY0" fmla="*/ 0 h 761313"/>
                <a:gd name="connsiteX1" fmla="*/ 960120 w 960120"/>
                <a:gd name="connsiteY1" fmla="*/ 0 h 761313"/>
                <a:gd name="connsiteX2" fmla="*/ 960120 w 960120"/>
                <a:gd name="connsiteY2" fmla="*/ 761313 h 761313"/>
                <a:gd name="connsiteX3" fmla="*/ 0 w 960120"/>
                <a:gd name="connsiteY3" fmla="*/ 761313 h 761313"/>
                <a:gd name="connsiteX4" fmla="*/ 0 w 960120"/>
                <a:gd name="connsiteY4" fmla="*/ 0 h 761313"/>
                <a:gd name="connsiteX0" fmla="*/ 0 w 960120"/>
                <a:gd name="connsiteY0" fmla="*/ 0 h 923238"/>
                <a:gd name="connsiteX1" fmla="*/ 960120 w 960120"/>
                <a:gd name="connsiteY1" fmla="*/ 0 h 923238"/>
                <a:gd name="connsiteX2" fmla="*/ 960120 w 960120"/>
                <a:gd name="connsiteY2" fmla="*/ 761313 h 923238"/>
                <a:gd name="connsiteX3" fmla="*/ 80962 w 960120"/>
                <a:gd name="connsiteY3" fmla="*/ 923238 h 923238"/>
                <a:gd name="connsiteX4" fmla="*/ 0 w 960120"/>
                <a:gd name="connsiteY4" fmla="*/ 0 h 923238"/>
                <a:gd name="connsiteX0" fmla="*/ 0 w 1160145"/>
                <a:gd name="connsiteY0" fmla="*/ 523875 h 923238"/>
                <a:gd name="connsiteX1" fmla="*/ 1160145 w 1160145"/>
                <a:gd name="connsiteY1" fmla="*/ 0 h 923238"/>
                <a:gd name="connsiteX2" fmla="*/ 1160145 w 1160145"/>
                <a:gd name="connsiteY2" fmla="*/ 761313 h 923238"/>
                <a:gd name="connsiteX3" fmla="*/ 280987 w 1160145"/>
                <a:gd name="connsiteY3" fmla="*/ 923238 h 923238"/>
                <a:gd name="connsiteX4" fmla="*/ 0 w 1160145"/>
                <a:gd name="connsiteY4" fmla="*/ 523875 h 923238"/>
                <a:gd name="connsiteX0" fmla="*/ 0 w 1160145"/>
                <a:gd name="connsiteY0" fmla="*/ 495300 h 894663"/>
                <a:gd name="connsiteX1" fmla="*/ 760095 w 1160145"/>
                <a:gd name="connsiteY1" fmla="*/ 0 h 894663"/>
                <a:gd name="connsiteX2" fmla="*/ 1160145 w 1160145"/>
                <a:gd name="connsiteY2" fmla="*/ 732738 h 894663"/>
                <a:gd name="connsiteX3" fmla="*/ 280987 w 1160145"/>
                <a:gd name="connsiteY3" fmla="*/ 894663 h 894663"/>
                <a:gd name="connsiteX4" fmla="*/ 0 w 1160145"/>
                <a:gd name="connsiteY4" fmla="*/ 495300 h 894663"/>
                <a:gd name="connsiteX0" fmla="*/ 0 w 1060132"/>
                <a:gd name="connsiteY0" fmla="*/ 495300 h 894663"/>
                <a:gd name="connsiteX1" fmla="*/ 760095 w 1060132"/>
                <a:gd name="connsiteY1" fmla="*/ 0 h 894663"/>
                <a:gd name="connsiteX2" fmla="*/ 1060132 w 1060132"/>
                <a:gd name="connsiteY2" fmla="*/ 461276 h 894663"/>
                <a:gd name="connsiteX3" fmla="*/ 280987 w 1060132"/>
                <a:gd name="connsiteY3" fmla="*/ 894663 h 894663"/>
                <a:gd name="connsiteX4" fmla="*/ 0 w 1060132"/>
                <a:gd name="connsiteY4" fmla="*/ 495300 h 894663"/>
                <a:gd name="connsiteX0" fmla="*/ 0 w 1060132"/>
                <a:gd name="connsiteY0" fmla="*/ 450850 h 850213"/>
                <a:gd name="connsiteX1" fmla="*/ 798195 w 1060132"/>
                <a:gd name="connsiteY1" fmla="*/ 0 h 850213"/>
                <a:gd name="connsiteX2" fmla="*/ 1060132 w 1060132"/>
                <a:gd name="connsiteY2" fmla="*/ 416826 h 850213"/>
                <a:gd name="connsiteX3" fmla="*/ 280987 w 1060132"/>
                <a:gd name="connsiteY3" fmla="*/ 850213 h 850213"/>
                <a:gd name="connsiteX4" fmla="*/ 0 w 1060132"/>
                <a:gd name="connsiteY4" fmla="*/ 450850 h 850213"/>
                <a:gd name="connsiteX0" fmla="*/ 0 w 1034732"/>
                <a:gd name="connsiteY0" fmla="*/ 450850 h 850213"/>
                <a:gd name="connsiteX1" fmla="*/ 798195 w 1034732"/>
                <a:gd name="connsiteY1" fmla="*/ 0 h 850213"/>
                <a:gd name="connsiteX2" fmla="*/ 1034732 w 1034732"/>
                <a:gd name="connsiteY2" fmla="*/ 378726 h 850213"/>
                <a:gd name="connsiteX3" fmla="*/ 280987 w 1034732"/>
                <a:gd name="connsiteY3" fmla="*/ 850213 h 850213"/>
                <a:gd name="connsiteX4" fmla="*/ 0 w 1034732"/>
                <a:gd name="connsiteY4" fmla="*/ 450850 h 850213"/>
                <a:gd name="connsiteX0" fmla="*/ 0 w 1034732"/>
                <a:gd name="connsiteY0" fmla="*/ 450850 h 901013"/>
                <a:gd name="connsiteX1" fmla="*/ 798195 w 1034732"/>
                <a:gd name="connsiteY1" fmla="*/ 0 h 901013"/>
                <a:gd name="connsiteX2" fmla="*/ 1034732 w 1034732"/>
                <a:gd name="connsiteY2" fmla="*/ 378726 h 901013"/>
                <a:gd name="connsiteX3" fmla="*/ 198437 w 1034732"/>
                <a:gd name="connsiteY3" fmla="*/ 901013 h 901013"/>
                <a:gd name="connsiteX4" fmla="*/ 0 w 1034732"/>
                <a:gd name="connsiteY4" fmla="*/ 450850 h 901013"/>
                <a:gd name="connsiteX0" fmla="*/ 0 w 1047432"/>
                <a:gd name="connsiteY0" fmla="*/ 450850 h 901013"/>
                <a:gd name="connsiteX1" fmla="*/ 798195 w 1047432"/>
                <a:gd name="connsiteY1" fmla="*/ 0 h 901013"/>
                <a:gd name="connsiteX2" fmla="*/ 1047432 w 1047432"/>
                <a:gd name="connsiteY2" fmla="*/ 397776 h 901013"/>
                <a:gd name="connsiteX3" fmla="*/ 198437 w 1047432"/>
                <a:gd name="connsiteY3" fmla="*/ 901013 h 901013"/>
                <a:gd name="connsiteX4" fmla="*/ 0 w 1047432"/>
                <a:gd name="connsiteY4" fmla="*/ 450850 h 901013"/>
                <a:gd name="connsiteX0" fmla="*/ 0 w 1091882"/>
                <a:gd name="connsiteY0" fmla="*/ 444500 h 901013"/>
                <a:gd name="connsiteX1" fmla="*/ 842645 w 1091882"/>
                <a:gd name="connsiteY1" fmla="*/ 0 h 901013"/>
                <a:gd name="connsiteX2" fmla="*/ 1091882 w 1091882"/>
                <a:gd name="connsiteY2" fmla="*/ 397776 h 901013"/>
                <a:gd name="connsiteX3" fmla="*/ 242887 w 1091882"/>
                <a:gd name="connsiteY3" fmla="*/ 901013 h 901013"/>
                <a:gd name="connsiteX4" fmla="*/ 0 w 1091882"/>
                <a:gd name="connsiteY4" fmla="*/ 444500 h 9010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110746"/>
                <a:gd name="connsiteY0" fmla="*/ 482600 h 939113"/>
                <a:gd name="connsiteX1" fmla="*/ 804545 w 1110746"/>
                <a:gd name="connsiteY1" fmla="*/ 0 h 939113"/>
                <a:gd name="connsiteX2" fmla="*/ 1091882 w 1110746"/>
                <a:gd name="connsiteY2" fmla="*/ 435876 h 939113"/>
                <a:gd name="connsiteX3" fmla="*/ 242887 w 1110746"/>
                <a:gd name="connsiteY3" fmla="*/ 939113 h 939113"/>
                <a:gd name="connsiteX4" fmla="*/ 0 w 1110746"/>
                <a:gd name="connsiteY4" fmla="*/ 482600 h 939113"/>
                <a:gd name="connsiteX0" fmla="*/ 0 w 1139914"/>
                <a:gd name="connsiteY0" fmla="*/ 482727 h 939240"/>
                <a:gd name="connsiteX1" fmla="*/ 804545 w 1139914"/>
                <a:gd name="connsiteY1" fmla="*/ 127 h 939240"/>
                <a:gd name="connsiteX2" fmla="*/ 1091882 w 1139914"/>
                <a:gd name="connsiteY2" fmla="*/ 436003 h 939240"/>
                <a:gd name="connsiteX3" fmla="*/ 242887 w 1139914"/>
                <a:gd name="connsiteY3" fmla="*/ 939240 h 939240"/>
                <a:gd name="connsiteX4" fmla="*/ 0 w 1139914"/>
                <a:gd name="connsiteY4" fmla="*/ 482727 h 939240"/>
                <a:gd name="connsiteX0" fmla="*/ 0 w 1115807"/>
                <a:gd name="connsiteY0" fmla="*/ 482755 h 939268"/>
                <a:gd name="connsiteX1" fmla="*/ 804545 w 1115807"/>
                <a:gd name="connsiteY1" fmla="*/ 155 h 939268"/>
                <a:gd name="connsiteX2" fmla="*/ 1091882 w 1115807"/>
                <a:gd name="connsiteY2" fmla="*/ 436031 h 939268"/>
                <a:gd name="connsiteX3" fmla="*/ 242887 w 1115807"/>
                <a:gd name="connsiteY3" fmla="*/ 939268 h 939268"/>
                <a:gd name="connsiteX4" fmla="*/ 0 w 1115807"/>
                <a:gd name="connsiteY4" fmla="*/ 482755 h 939268"/>
                <a:gd name="connsiteX0" fmla="*/ 28193 w 1144000"/>
                <a:gd name="connsiteY0" fmla="*/ 482755 h 939413"/>
                <a:gd name="connsiteX1" fmla="*/ 832738 w 1144000"/>
                <a:gd name="connsiteY1" fmla="*/ 155 h 939413"/>
                <a:gd name="connsiteX2" fmla="*/ 1120075 w 1144000"/>
                <a:gd name="connsiteY2" fmla="*/ 436031 h 939413"/>
                <a:gd name="connsiteX3" fmla="*/ 271080 w 1144000"/>
                <a:gd name="connsiteY3" fmla="*/ 939268 h 939413"/>
                <a:gd name="connsiteX4" fmla="*/ 28193 w 1144000"/>
                <a:gd name="connsiteY4" fmla="*/ 482755 h 939413"/>
                <a:gd name="connsiteX0" fmla="*/ 25782 w 1141589"/>
                <a:gd name="connsiteY0" fmla="*/ 482755 h 953296"/>
                <a:gd name="connsiteX1" fmla="*/ 830327 w 1141589"/>
                <a:gd name="connsiteY1" fmla="*/ 155 h 953296"/>
                <a:gd name="connsiteX2" fmla="*/ 1117664 w 1141589"/>
                <a:gd name="connsiteY2" fmla="*/ 436031 h 953296"/>
                <a:gd name="connsiteX3" fmla="*/ 268669 w 1141589"/>
                <a:gd name="connsiteY3" fmla="*/ 939268 h 953296"/>
                <a:gd name="connsiteX4" fmla="*/ 25782 w 1141589"/>
                <a:gd name="connsiteY4" fmla="*/ 482755 h 953296"/>
                <a:gd name="connsiteX0" fmla="*/ 28195 w 1144002"/>
                <a:gd name="connsiteY0" fmla="*/ 482755 h 939482"/>
                <a:gd name="connsiteX1" fmla="*/ 832740 w 1144002"/>
                <a:gd name="connsiteY1" fmla="*/ 155 h 939482"/>
                <a:gd name="connsiteX2" fmla="*/ 1120077 w 1144002"/>
                <a:gd name="connsiteY2" fmla="*/ 436031 h 939482"/>
                <a:gd name="connsiteX3" fmla="*/ 271082 w 1144002"/>
                <a:gd name="connsiteY3" fmla="*/ 939268 h 939482"/>
                <a:gd name="connsiteX4" fmla="*/ 28195 w 1144002"/>
                <a:gd name="connsiteY4" fmla="*/ 482755 h 939482"/>
                <a:gd name="connsiteX0" fmla="*/ 28195 w 1155915"/>
                <a:gd name="connsiteY0" fmla="*/ 482744 h 939524"/>
                <a:gd name="connsiteX1" fmla="*/ 832740 w 1155915"/>
                <a:gd name="connsiteY1" fmla="*/ 144 h 939524"/>
                <a:gd name="connsiteX2" fmla="*/ 1120077 w 1155915"/>
                <a:gd name="connsiteY2" fmla="*/ 436020 h 939524"/>
                <a:gd name="connsiteX3" fmla="*/ 271082 w 1155915"/>
                <a:gd name="connsiteY3" fmla="*/ 939257 h 939524"/>
                <a:gd name="connsiteX4" fmla="*/ 28195 w 1155915"/>
                <a:gd name="connsiteY4" fmla="*/ 482744 h 939524"/>
                <a:gd name="connsiteX0" fmla="*/ 28195 w 1157154"/>
                <a:gd name="connsiteY0" fmla="*/ 482744 h 939524"/>
                <a:gd name="connsiteX1" fmla="*/ 832740 w 1157154"/>
                <a:gd name="connsiteY1" fmla="*/ 144 h 939524"/>
                <a:gd name="connsiteX2" fmla="*/ 1120077 w 1157154"/>
                <a:gd name="connsiteY2" fmla="*/ 436020 h 939524"/>
                <a:gd name="connsiteX3" fmla="*/ 271082 w 1157154"/>
                <a:gd name="connsiteY3" fmla="*/ 939257 h 939524"/>
                <a:gd name="connsiteX4" fmla="*/ 28195 w 1157154"/>
                <a:gd name="connsiteY4" fmla="*/ 482744 h 939524"/>
                <a:gd name="connsiteX0" fmla="*/ 28195 w 1167659"/>
                <a:gd name="connsiteY0" fmla="*/ 486721 h 943501"/>
                <a:gd name="connsiteX1" fmla="*/ 832740 w 1167659"/>
                <a:gd name="connsiteY1" fmla="*/ 4121 h 943501"/>
                <a:gd name="connsiteX2" fmla="*/ 1120077 w 1167659"/>
                <a:gd name="connsiteY2" fmla="*/ 439997 h 943501"/>
                <a:gd name="connsiteX3" fmla="*/ 271082 w 1167659"/>
                <a:gd name="connsiteY3" fmla="*/ 943234 h 943501"/>
                <a:gd name="connsiteX4" fmla="*/ 28195 w 1167659"/>
                <a:gd name="connsiteY4" fmla="*/ 486721 h 943501"/>
                <a:gd name="connsiteX0" fmla="*/ 27683 w 1167147"/>
                <a:gd name="connsiteY0" fmla="*/ 486721 h 946978"/>
                <a:gd name="connsiteX1" fmla="*/ 832228 w 1167147"/>
                <a:gd name="connsiteY1" fmla="*/ 4121 h 946978"/>
                <a:gd name="connsiteX2" fmla="*/ 1119565 w 1167147"/>
                <a:gd name="connsiteY2" fmla="*/ 439997 h 946978"/>
                <a:gd name="connsiteX3" fmla="*/ 270570 w 1167147"/>
                <a:gd name="connsiteY3" fmla="*/ 943234 h 946978"/>
                <a:gd name="connsiteX4" fmla="*/ 27683 w 1167147"/>
                <a:gd name="connsiteY4" fmla="*/ 486721 h 946978"/>
                <a:gd name="connsiteX0" fmla="*/ 39010 w 1178474"/>
                <a:gd name="connsiteY0" fmla="*/ 486721 h 947171"/>
                <a:gd name="connsiteX1" fmla="*/ 843555 w 1178474"/>
                <a:gd name="connsiteY1" fmla="*/ 4121 h 947171"/>
                <a:gd name="connsiteX2" fmla="*/ 1130892 w 1178474"/>
                <a:gd name="connsiteY2" fmla="*/ 439997 h 947171"/>
                <a:gd name="connsiteX3" fmla="*/ 281897 w 1178474"/>
                <a:gd name="connsiteY3" fmla="*/ 943234 h 947171"/>
                <a:gd name="connsiteX4" fmla="*/ 39010 w 1178474"/>
                <a:gd name="connsiteY4" fmla="*/ 486721 h 947171"/>
                <a:gd name="connsiteX0" fmla="*/ 40677 w 1158722"/>
                <a:gd name="connsiteY0" fmla="*/ 501930 h 939713"/>
                <a:gd name="connsiteX1" fmla="*/ 835697 w 1158722"/>
                <a:gd name="connsiteY1" fmla="*/ 280 h 939713"/>
                <a:gd name="connsiteX2" fmla="*/ 1123034 w 1158722"/>
                <a:gd name="connsiteY2" fmla="*/ 436156 h 939713"/>
                <a:gd name="connsiteX3" fmla="*/ 274039 w 1158722"/>
                <a:gd name="connsiteY3" fmla="*/ 939393 h 939713"/>
                <a:gd name="connsiteX4" fmla="*/ 40677 w 1158722"/>
                <a:gd name="connsiteY4" fmla="*/ 501930 h 939713"/>
                <a:gd name="connsiteX0" fmla="*/ 40677 w 1171327"/>
                <a:gd name="connsiteY0" fmla="*/ 501930 h 939713"/>
                <a:gd name="connsiteX1" fmla="*/ 835697 w 1171327"/>
                <a:gd name="connsiteY1" fmla="*/ 280 h 939713"/>
                <a:gd name="connsiteX2" fmla="*/ 1123034 w 1171327"/>
                <a:gd name="connsiteY2" fmla="*/ 436156 h 939713"/>
                <a:gd name="connsiteX3" fmla="*/ 274039 w 1171327"/>
                <a:gd name="connsiteY3" fmla="*/ 939393 h 939713"/>
                <a:gd name="connsiteX4" fmla="*/ 40677 w 1171327"/>
                <a:gd name="connsiteY4" fmla="*/ 501930 h 939713"/>
                <a:gd name="connsiteX0" fmla="*/ 20872 w 1151522"/>
                <a:gd name="connsiteY0" fmla="*/ 501930 h 939745"/>
                <a:gd name="connsiteX1" fmla="*/ 815892 w 1151522"/>
                <a:gd name="connsiteY1" fmla="*/ 280 h 939745"/>
                <a:gd name="connsiteX2" fmla="*/ 1103229 w 1151522"/>
                <a:gd name="connsiteY2" fmla="*/ 436156 h 939745"/>
                <a:gd name="connsiteX3" fmla="*/ 254234 w 1151522"/>
                <a:gd name="connsiteY3" fmla="*/ 939393 h 939745"/>
                <a:gd name="connsiteX4" fmla="*/ 20872 w 1151522"/>
                <a:gd name="connsiteY4" fmla="*/ 501930 h 939745"/>
                <a:gd name="connsiteX0" fmla="*/ 20872 w 1151522"/>
                <a:gd name="connsiteY0" fmla="*/ 501930 h 939684"/>
                <a:gd name="connsiteX1" fmla="*/ 815892 w 1151522"/>
                <a:gd name="connsiteY1" fmla="*/ 280 h 939684"/>
                <a:gd name="connsiteX2" fmla="*/ 1103229 w 1151522"/>
                <a:gd name="connsiteY2" fmla="*/ 436156 h 939684"/>
                <a:gd name="connsiteX3" fmla="*/ 254234 w 1151522"/>
                <a:gd name="connsiteY3" fmla="*/ 939393 h 939684"/>
                <a:gd name="connsiteX4" fmla="*/ 20872 w 1151522"/>
                <a:gd name="connsiteY4" fmla="*/ 501930 h 939684"/>
                <a:gd name="connsiteX0" fmla="*/ 20011 w 1150661"/>
                <a:gd name="connsiteY0" fmla="*/ 501930 h 940358"/>
                <a:gd name="connsiteX1" fmla="*/ 815031 w 1150661"/>
                <a:gd name="connsiteY1" fmla="*/ 280 h 940358"/>
                <a:gd name="connsiteX2" fmla="*/ 1102368 w 1150661"/>
                <a:gd name="connsiteY2" fmla="*/ 436156 h 940358"/>
                <a:gd name="connsiteX3" fmla="*/ 253373 w 1150661"/>
                <a:gd name="connsiteY3" fmla="*/ 939393 h 940358"/>
                <a:gd name="connsiteX4" fmla="*/ 20011 w 1150661"/>
                <a:gd name="connsiteY4" fmla="*/ 501930 h 940358"/>
                <a:gd name="connsiteX0" fmla="*/ 24830 w 1155480"/>
                <a:gd name="connsiteY0" fmla="*/ 501930 h 940358"/>
                <a:gd name="connsiteX1" fmla="*/ 819850 w 1155480"/>
                <a:gd name="connsiteY1" fmla="*/ 280 h 940358"/>
                <a:gd name="connsiteX2" fmla="*/ 1107187 w 1155480"/>
                <a:gd name="connsiteY2" fmla="*/ 436156 h 940358"/>
                <a:gd name="connsiteX3" fmla="*/ 258192 w 1155480"/>
                <a:gd name="connsiteY3" fmla="*/ 939393 h 940358"/>
                <a:gd name="connsiteX4" fmla="*/ 24830 w 1155480"/>
                <a:gd name="connsiteY4" fmla="*/ 501930 h 940358"/>
                <a:gd name="connsiteX0" fmla="*/ 29260 w 1146763"/>
                <a:gd name="connsiteY0" fmla="*/ 501948 h 921406"/>
                <a:gd name="connsiteX1" fmla="*/ 824280 w 1146763"/>
                <a:gd name="connsiteY1" fmla="*/ 298 h 921406"/>
                <a:gd name="connsiteX2" fmla="*/ 1111617 w 1146763"/>
                <a:gd name="connsiteY2" fmla="*/ 436174 h 921406"/>
                <a:gd name="connsiteX3" fmla="*/ 256272 w 1146763"/>
                <a:gd name="connsiteY3" fmla="*/ 920361 h 921406"/>
                <a:gd name="connsiteX4" fmla="*/ 29260 w 1146763"/>
                <a:gd name="connsiteY4" fmla="*/ 501948 h 921406"/>
                <a:gd name="connsiteX0" fmla="*/ 29260 w 1146274"/>
                <a:gd name="connsiteY0" fmla="*/ 506073 h 925531"/>
                <a:gd name="connsiteX1" fmla="*/ 824280 w 1146274"/>
                <a:gd name="connsiteY1" fmla="*/ 4423 h 925531"/>
                <a:gd name="connsiteX2" fmla="*/ 1111617 w 1146274"/>
                <a:gd name="connsiteY2" fmla="*/ 440299 h 925531"/>
                <a:gd name="connsiteX3" fmla="*/ 256272 w 1146274"/>
                <a:gd name="connsiteY3" fmla="*/ 924486 h 925531"/>
                <a:gd name="connsiteX4" fmla="*/ 29260 w 1146274"/>
                <a:gd name="connsiteY4" fmla="*/ 506073 h 925531"/>
                <a:gd name="connsiteX0" fmla="*/ 30196 w 1130835"/>
                <a:gd name="connsiteY0" fmla="*/ 502128 h 921021"/>
                <a:gd name="connsiteX1" fmla="*/ 825216 w 1130835"/>
                <a:gd name="connsiteY1" fmla="*/ 478 h 921021"/>
                <a:gd name="connsiteX2" fmla="*/ 1106203 w 1130835"/>
                <a:gd name="connsiteY2" fmla="*/ 420479 h 921021"/>
                <a:gd name="connsiteX3" fmla="*/ 257208 w 1130835"/>
                <a:gd name="connsiteY3" fmla="*/ 920541 h 921021"/>
                <a:gd name="connsiteX4" fmla="*/ 30196 w 1130835"/>
                <a:gd name="connsiteY4" fmla="*/ 502128 h 921021"/>
                <a:gd name="connsiteX0" fmla="*/ 30196 w 1135176"/>
                <a:gd name="connsiteY0" fmla="*/ 502640 h 921533"/>
                <a:gd name="connsiteX1" fmla="*/ 825216 w 1135176"/>
                <a:gd name="connsiteY1" fmla="*/ 990 h 921533"/>
                <a:gd name="connsiteX2" fmla="*/ 1106203 w 1135176"/>
                <a:gd name="connsiteY2" fmla="*/ 420991 h 921533"/>
                <a:gd name="connsiteX3" fmla="*/ 257208 w 1135176"/>
                <a:gd name="connsiteY3" fmla="*/ 921053 h 921533"/>
                <a:gd name="connsiteX4" fmla="*/ 30196 w 1135176"/>
                <a:gd name="connsiteY4" fmla="*/ 502640 h 921533"/>
                <a:gd name="connsiteX0" fmla="*/ 30196 w 1136425"/>
                <a:gd name="connsiteY0" fmla="*/ 502640 h 921533"/>
                <a:gd name="connsiteX1" fmla="*/ 825216 w 1136425"/>
                <a:gd name="connsiteY1" fmla="*/ 990 h 921533"/>
                <a:gd name="connsiteX2" fmla="*/ 1106203 w 1136425"/>
                <a:gd name="connsiteY2" fmla="*/ 420991 h 921533"/>
                <a:gd name="connsiteX3" fmla="*/ 257208 w 1136425"/>
                <a:gd name="connsiteY3" fmla="*/ 921053 h 921533"/>
                <a:gd name="connsiteX4" fmla="*/ 30196 w 1136425"/>
                <a:gd name="connsiteY4" fmla="*/ 502640 h 921533"/>
                <a:gd name="connsiteX0" fmla="*/ 30196 w 1136147"/>
                <a:gd name="connsiteY0" fmla="*/ 505203 h 924096"/>
                <a:gd name="connsiteX1" fmla="*/ 825216 w 1136147"/>
                <a:gd name="connsiteY1" fmla="*/ 3553 h 924096"/>
                <a:gd name="connsiteX2" fmla="*/ 1106203 w 1136147"/>
                <a:gd name="connsiteY2" fmla="*/ 423554 h 924096"/>
                <a:gd name="connsiteX3" fmla="*/ 257208 w 1136147"/>
                <a:gd name="connsiteY3" fmla="*/ 923616 h 924096"/>
                <a:gd name="connsiteX4" fmla="*/ 30196 w 1136147"/>
                <a:gd name="connsiteY4" fmla="*/ 505203 h 924096"/>
                <a:gd name="connsiteX0" fmla="*/ 30196 w 1135496"/>
                <a:gd name="connsiteY0" fmla="*/ 503056 h 921949"/>
                <a:gd name="connsiteX1" fmla="*/ 825216 w 1135496"/>
                <a:gd name="connsiteY1" fmla="*/ 1406 h 921949"/>
                <a:gd name="connsiteX2" fmla="*/ 1106203 w 1135496"/>
                <a:gd name="connsiteY2" fmla="*/ 421407 h 921949"/>
                <a:gd name="connsiteX3" fmla="*/ 257208 w 1135496"/>
                <a:gd name="connsiteY3" fmla="*/ 921469 h 921949"/>
                <a:gd name="connsiteX4" fmla="*/ 30196 w 1135496"/>
                <a:gd name="connsiteY4" fmla="*/ 503056 h 921949"/>
                <a:gd name="connsiteX0" fmla="*/ 30220 w 1135520"/>
                <a:gd name="connsiteY0" fmla="*/ 503056 h 921790"/>
                <a:gd name="connsiteX1" fmla="*/ 825240 w 1135520"/>
                <a:gd name="connsiteY1" fmla="*/ 1406 h 921790"/>
                <a:gd name="connsiteX2" fmla="*/ 1106227 w 1135520"/>
                <a:gd name="connsiteY2" fmla="*/ 421407 h 921790"/>
                <a:gd name="connsiteX3" fmla="*/ 257232 w 1135520"/>
                <a:gd name="connsiteY3" fmla="*/ 921469 h 921790"/>
                <a:gd name="connsiteX4" fmla="*/ 30220 w 1135520"/>
                <a:gd name="connsiteY4" fmla="*/ 503056 h 921790"/>
                <a:gd name="connsiteX0" fmla="*/ 36011 w 1141311"/>
                <a:gd name="connsiteY0" fmla="*/ 503056 h 921790"/>
                <a:gd name="connsiteX1" fmla="*/ 831031 w 1141311"/>
                <a:gd name="connsiteY1" fmla="*/ 1406 h 921790"/>
                <a:gd name="connsiteX2" fmla="*/ 1112018 w 1141311"/>
                <a:gd name="connsiteY2" fmla="*/ 421407 h 921790"/>
                <a:gd name="connsiteX3" fmla="*/ 263023 w 1141311"/>
                <a:gd name="connsiteY3" fmla="*/ 921469 h 921790"/>
                <a:gd name="connsiteX4" fmla="*/ 36011 w 1141311"/>
                <a:gd name="connsiteY4" fmla="*/ 503056 h 921790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119" h="923243">
                  <a:moveTo>
                    <a:pt x="36011" y="504830"/>
                  </a:moveTo>
                  <a:cubicBezTo>
                    <a:pt x="161776" y="361888"/>
                    <a:pt x="601860" y="67440"/>
                    <a:pt x="831031" y="3180"/>
                  </a:cubicBezTo>
                  <a:cubicBezTo>
                    <a:pt x="1047075" y="-34367"/>
                    <a:pt x="1209861" y="269837"/>
                    <a:pt x="1112018" y="423181"/>
                  </a:cubicBezTo>
                  <a:cubicBezTo>
                    <a:pt x="986508" y="562402"/>
                    <a:pt x="470933" y="904078"/>
                    <a:pt x="263023" y="923243"/>
                  </a:cubicBezTo>
                  <a:cubicBezTo>
                    <a:pt x="83474" y="912851"/>
                    <a:pt x="-72944" y="691511"/>
                    <a:pt x="36011" y="504830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3E241043-CB4D-C904-5E8B-2C0BB94934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99091" y="12451202"/>
              <a:ext cx="173502" cy="20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6668 w 348423"/>
                <a:gd name="connsiteY0" fmla="*/ 0 h 226752"/>
                <a:gd name="connsiteX1" fmla="*/ 185255 w 348423"/>
                <a:gd name="connsiteY1" fmla="*/ 223835 h 226752"/>
                <a:gd name="connsiteX2" fmla="*/ 270980 w 348423"/>
                <a:gd name="connsiteY2" fmla="*/ 119062 h 226752"/>
                <a:gd name="connsiteX0" fmla="*/ 0 w 214312"/>
                <a:gd name="connsiteY0" fmla="*/ 0 h 119062"/>
                <a:gd name="connsiteX1" fmla="*/ 214312 w 214312"/>
                <a:gd name="connsiteY1" fmla="*/ 119062 h 119062"/>
                <a:gd name="connsiteX0" fmla="*/ 0 w 157162"/>
                <a:gd name="connsiteY0" fmla="*/ 0 h 211931"/>
                <a:gd name="connsiteX1" fmla="*/ 157162 w 157162"/>
                <a:gd name="connsiteY1" fmla="*/ 211931 h 211931"/>
                <a:gd name="connsiteX0" fmla="*/ 0 w 121443"/>
                <a:gd name="connsiteY0" fmla="*/ 0 h 219075"/>
                <a:gd name="connsiteX1" fmla="*/ 121443 w 121443"/>
                <a:gd name="connsiteY1" fmla="*/ 219075 h 219075"/>
                <a:gd name="connsiteX0" fmla="*/ 43185 w 164628"/>
                <a:gd name="connsiteY0" fmla="*/ 15191 h 234266"/>
                <a:gd name="connsiteX1" fmla="*/ 164628 w 164628"/>
                <a:gd name="connsiteY1" fmla="*/ 234266 h 234266"/>
                <a:gd name="connsiteX0" fmla="*/ 46324 w 146335"/>
                <a:gd name="connsiteY0" fmla="*/ 16008 h 220796"/>
                <a:gd name="connsiteX1" fmla="*/ 146335 w 146335"/>
                <a:gd name="connsiteY1" fmla="*/ 220796 h 220796"/>
                <a:gd name="connsiteX0" fmla="*/ 44876 w 154412"/>
                <a:gd name="connsiteY0" fmla="*/ 21549 h 157281"/>
                <a:gd name="connsiteX1" fmla="*/ 154412 w 154412"/>
                <a:gd name="connsiteY1" fmla="*/ 157281 h 157281"/>
                <a:gd name="connsiteX0" fmla="*/ 39223 w 148909"/>
                <a:gd name="connsiteY0" fmla="*/ 10773 h 177024"/>
                <a:gd name="connsiteX1" fmla="*/ 148759 w 148909"/>
                <a:gd name="connsiteY1" fmla="*/ 146505 h 177024"/>
                <a:gd name="connsiteX0" fmla="*/ 51634 w 161304"/>
                <a:gd name="connsiteY0" fmla="*/ 5548 h 173497"/>
                <a:gd name="connsiteX1" fmla="*/ 161170 w 161304"/>
                <a:gd name="connsiteY1" fmla="*/ 141280 h 173497"/>
                <a:gd name="connsiteX0" fmla="*/ 53243 w 151013"/>
                <a:gd name="connsiteY0" fmla="*/ 5745 h 162772"/>
                <a:gd name="connsiteX1" fmla="*/ 150873 w 151013"/>
                <a:gd name="connsiteY1" fmla="*/ 129571 h 162772"/>
                <a:gd name="connsiteX0" fmla="*/ 57160 w 128751"/>
                <a:gd name="connsiteY0" fmla="*/ 6094 h 145779"/>
                <a:gd name="connsiteX1" fmla="*/ 128596 w 128751"/>
                <a:gd name="connsiteY1" fmla="*/ 110870 h 145779"/>
                <a:gd name="connsiteX0" fmla="*/ 89882 w 161436"/>
                <a:gd name="connsiteY0" fmla="*/ 16990 h 153264"/>
                <a:gd name="connsiteX1" fmla="*/ 161318 w 161436"/>
                <a:gd name="connsiteY1" fmla="*/ 121766 h 153264"/>
                <a:gd name="connsiteX0" fmla="*/ 99192 w 170628"/>
                <a:gd name="connsiteY0" fmla="*/ 13376 h 190498"/>
                <a:gd name="connsiteX1" fmla="*/ 170628 w 170628"/>
                <a:gd name="connsiteY1" fmla="*/ 118152 h 190498"/>
                <a:gd name="connsiteX0" fmla="*/ 128589 w 200025"/>
                <a:gd name="connsiteY0" fmla="*/ 0 h 178278"/>
                <a:gd name="connsiteX1" fmla="*/ 53537 w 200025"/>
                <a:gd name="connsiteY1" fmla="*/ 104313 h 178278"/>
                <a:gd name="connsiteX2" fmla="*/ 200025 w 200025"/>
                <a:gd name="connsiteY2" fmla="*/ 104776 h 178278"/>
                <a:gd name="connsiteX0" fmla="*/ 75984 w 147420"/>
                <a:gd name="connsiteY0" fmla="*/ 0 h 214750"/>
                <a:gd name="connsiteX1" fmla="*/ 932 w 147420"/>
                <a:gd name="connsiteY1" fmla="*/ 104313 h 214750"/>
                <a:gd name="connsiteX2" fmla="*/ 147420 w 147420"/>
                <a:gd name="connsiteY2" fmla="*/ 104776 h 214750"/>
                <a:gd name="connsiteX0" fmla="*/ 78300 w 149736"/>
                <a:gd name="connsiteY0" fmla="*/ 0 h 218983"/>
                <a:gd name="connsiteX1" fmla="*/ 3248 w 149736"/>
                <a:gd name="connsiteY1" fmla="*/ 104313 h 218983"/>
                <a:gd name="connsiteX2" fmla="*/ 149736 w 149736"/>
                <a:gd name="connsiteY2" fmla="*/ 104776 h 218983"/>
                <a:gd name="connsiteX0" fmla="*/ 88401 w 159837"/>
                <a:gd name="connsiteY0" fmla="*/ 0 h 229581"/>
                <a:gd name="connsiteX1" fmla="*/ 13349 w 159837"/>
                <a:gd name="connsiteY1" fmla="*/ 104313 h 229581"/>
                <a:gd name="connsiteX2" fmla="*/ 159837 w 159837"/>
                <a:gd name="connsiteY2" fmla="*/ 104776 h 229581"/>
                <a:gd name="connsiteX0" fmla="*/ 100319 w 171755"/>
                <a:gd name="connsiteY0" fmla="*/ 30850 h 260431"/>
                <a:gd name="connsiteX1" fmla="*/ 25267 w 171755"/>
                <a:gd name="connsiteY1" fmla="*/ 135163 h 260431"/>
                <a:gd name="connsiteX2" fmla="*/ 171755 w 171755"/>
                <a:gd name="connsiteY2" fmla="*/ 135626 h 260431"/>
                <a:gd name="connsiteX0" fmla="*/ 100319 w 173835"/>
                <a:gd name="connsiteY0" fmla="*/ 30850 h 246979"/>
                <a:gd name="connsiteX1" fmla="*/ 25267 w 173835"/>
                <a:gd name="connsiteY1" fmla="*/ 135163 h 246979"/>
                <a:gd name="connsiteX2" fmla="*/ 171755 w 173835"/>
                <a:gd name="connsiteY2" fmla="*/ 135626 h 246979"/>
                <a:gd name="connsiteX0" fmla="*/ 100319 w 177753"/>
                <a:gd name="connsiteY0" fmla="*/ 30850 h 244918"/>
                <a:gd name="connsiteX1" fmla="*/ 25267 w 177753"/>
                <a:gd name="connsiteY1" fmla="*/ 135163 h 244918"/>
                <a:gd name="connsiteX2" fmla="*/ 171755 w 177753"/>
                <a:gd name="connsiteY2" fmla="*/ 135626 h 244918"/>
                <a:gd name="connsiteX0" fmla="*/ 100319 w 185822"/>
                <a:gd name="connsiteY0" fmla="*/ 30850 h 230575"/>
                <a:gd name="connsiteX1" fmla="*/ 25267 w 185822"/>
                <a:gd name="connsiteY1" fmla="*/ 135163 h 230575"/>
                <a:gd name="connsiteX2" fmla="*/ 171755 w 185822"/>
                <a:gd name="connsiteY2" fmla="*/ 135626 h 230575"/>
                <a:gd name="connsiteX0" fmla="*/ 100319 w 185025"/>
                <a:gd name="connsiteY0" fmla="*/ 30850 h 234656"/>
                <a:gd name="connsiteX1" fmla="*/ 25267 w 185025"/>
                <a:gd name="connsiteY1" fmla="*/ 135163 h 234656"/>
                <a:gd name="connsiteX2" fmla="*/ 171755 w 185025"/>
                <a:gd name="connsiteY2" fmla="*/ 135626 h 234656"/>
                <a:gd name="connsiteX0" fmla="*/ 92794 w 177500"/>
                <a:gd name="connsiteY0" fmla="*/ 32869 h 236675"/>
                <a:gd name="connsiteX1" fmla="*/ 17742 w 177500"/>
                <a:gd name="connsiteY1" fmla="*/ 137182 h 236675"/>
                <a:gd name="connsiteX2" fmla="*/ 164230 w 177500"/>
                <a:gd name="connsiteY2" fmla="*/ 137645 h 236675"/>
                <a:gd name="connsiteX0" fmla="*/ 94650 w 179356"/>
                <a:gd name="connsiteY0" fmla="*/ 32869 h 236675"/>
                <a:gd name="connsiteX1" fmla="*/ 19598 w 179356"/>
                <a:gd name="connsiteY1" fmla="*/ 137182 h 236675"/>
                <a:gd name="connsiteX2" fmla="*/ 166086 w 179356"/>
                <a:gd name="connsiteY2" fmla="*/ 137645 h 236675"/>
                <a:gd name="connsiteX0" fmla="*/ 92729 w 177592"/>
                <a:gd name="connsiteY0" fmla="*/ 30030 h 241168"/>
                <a:gd name="connsiteX1" fmla="*/ 20059 w 177592"/>
                <a:gd name="connsiteY1" fmla="*/ 153393 h 241168"/>
                <a:gd name="connsiteX2" fmla="*/ 164165 w 177592"/>
                <a:gd name="connsiteY2" fmla="*/ 134806 h 241168"/>
                <a:gd name="connsiteX0" fmla="*/ 110527 w 198430"/>
                <a:gd name="connsiteY0" fmla="*/ 37859 h 267127"/>
                <a:gd name="connsiteX1" fmla="*/ 37857 w 198430"/>
                <a:gd name="connsiteY1" fmla="*/ 161222 h 267127"/>
                <a:gd name="connsiteX2" fmla="*/ 181963 w 198430"/>
                <a:gd name="connsiteY2" fmla="*/ 142635 h 267127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95542 w 179176"/>
                <a:gd name="connsiteY0" fmla="*/ 33951 h 237654"/>
                <a:gd name="connsiteX1" fmla="*/ 22872 w 179176"/>
                <a:gd name="connsiteY1" fmla="*/ 157314 h 237654"/>
                <a:gd name="connsiteX2" fmla="*/ 166978 w 179176"/>
                <a:gd name="connsiteY2" fmla="*/ 138727 h 237654"/>
                <a:gd name="connsiteX0" fmla="*/ 111241 w 193902"/>
                <a:gd name="connsiteY0" fmla="*/ 36992 h 234836"/>
                <a:gd name="connsiteX1" fmla="*/ 19521 w 193902"/>
                <a:gd name="connsiteY1" fmla="*/ 143687 h 234836"/>
                <a:gd name="connsiteX2" fmla="*/ 182677 w 193902"/>
                <a:gd name="connsiteY2" fmla="*/ 141768 h 234836"/>
                <a:gd name="connsiteX0" fmla="*/ 116245 w 200889"/>
                <a:gd name="connsiteY0" fmla="*/ 35769 h 246305"/>
                <a:gd name="connsiteX1" fmla="*/ 24525 w 200889"/>
                <a:gd name="connsiteY1" fmla="*/ 142464 h 246305"/>
                <a:gd name="connsiteX2" fmla="*/ 187681 w 200889"/>
                <a:gd name="connsiteY2" fmla="*/ 140545 h 246305"/>
                <a:gd name="connsiteX0" fmla="*/ 116245 w 210076"/>
                <a:gd name="connsiteY0" fmla="*/ 35769 h 229614"/>
                <a:gd name="connsiteX1" fmla="*/ 24525 w 210076"/>
                <a:gd name="connsiteY1" fmla="*/ 142464 h 229614"/>
                <a:gd name="connsiteX2" fmla="*/ 187681 w 210076"/>
                <a:gd name="connsiteY2" fmla="*/ 140545 h 229614"/>
                <a:gd name="connsiteX0" fmla="*/ 116245 w 207482"/>
                <a:gd name="connsiteY0" fmla="*/ 35769 h 229614"/>
                <a:gd name="connsiteX1" fmla="*/ 24525 w 207482"/>
                <a:gd name="connsiteY1" fmla="*/ 142464 h 229614"/>
                <a:gd name="connsiteX2" fmla="*/ 187681 w 207482"/>
                <a:gd name="connsiteY2" fmla="*/ 140545 h 229614"/>
                <a:gd name="connsiteX0" fmla="*/ 84474 w 179697"/>
                <a:gd name="connsiteY0" fmla="*/ 36217 h 229032"/>
                <a:gd name="connsiteX1" fmla="*/ 33235 w 179697"/>
                <a:gd name="connsiteY1" fmla="*/ 140531 h 229032"/>
                <a:gd name="connsiteX2" fmla="*/ 155910 w 179697"/>
                <a:gd name="connsiteY2" fmla="*/ 140993 h 229032"/>
                <a:gd name="connsiteX0" fmla="*/ 89727 w 184139"/>
                <a:gd name="connsiteY0" fmla="*/ 36676 h 228478"/>
                <a:gd name="connsiteX1" fmla="*/ 31345 w 184139"/>
                <a:gd name="connsiteY1" fmla="*/ 138608 h 228478"/>
                <a:gd name="connsiteX2" fmla="*/ 161163 w 184139"/>
                <a:gd name="connsiteY2" fmla="*/ 141452 h 228478"/>
                <a:gd name="connsiteX0" fmla="*/ 87415 w 181123"/>
                <a:gd name="connsiteY0" fmla="*/ 37271 h 229073"/>
                <a:gd name="connsiteX1" fmla="*/ 29033 w 181123"/>
                <a:gd name="connsiteY1" fmla="*/ 139203 h 229073"/>
                <a:gd name="connsiteX2" fmla="*/ 158851 w 181123"/>
                <a:gd name="connsiteY2" fmla="*/ 142047 h 229073"/>
                <a:gd name="connsiteX0" fmla="*/ 86905 w 180613"/>
                <a:gd name="connsiteY0" fmla="*/ 25854 h 217656"/>
                <a:gd name="connsiteX1" fmla="*/ 28523 w 180613"/>
                <a:gd name="connsiteY1" fmla="*/ 127786 h 217656"/>
                <a:gd name="connsiteX2" fmla="*/ 158341 w 180613"/>
                <a:gd name="connsiteY2" fmla="*/ 130630 h 217656"/>
                <a:gd name="connsiteX0" fmla="*/ 86905 w 173502"/>
                <a:gd name="connsiteY0" fmla="*/ 25854 h 204293"/>
                <a:gd name="connsiteX1" fmla="*/ 28523 w 173502"/>
                <a:gd name="connsiteY1" fmla="*/ 127786 h 204293"/>
                <a:gd name="connsiteX2" fmla="*/ 158341 w 173502"/>
                <a:gd name="connsiteY2" fmla="*/ 130630 h 20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502" h="204293">
                  <a:moveTo>
                    <a:pt x="86905" y="25854"/>
                  </a:moveTo>
                  <a:cubicBezTo>
                    <a:pt x="14264" y="-39388"/>
                    <a:pt x="-33326" y="27786"/>
                    <a:pt x="28523" y="127786"/>
                  </a:cubicBezTo>
                  <a:cubicBezTo>
                    <a:pt x="86848" y="222088"/>
                    <a:pt x="217871" y="236198"/>
                    <a:pt x="158341" y="13063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076DB589-9E93-77CB-A78B-D1E8429C3D9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44153" y="12241022"/>
              <a:ext cx="445294" cy="340518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204787"/>
                <a:gd name="connsiteY0" fmla="*/ 0 h 862011"/>
                <a:gd name="connsiteX1" fmla="*/ 204787 w 204787"/>
                <a:gd name="connsiteY1" fmla="*/ 862011 h 862011"/>
                <a:gd name="connsiteX0" fmla="*/ 0 w 233362"/>
                <a:gd name="connsiteY0" fmla="*/ 0 h 857249"/>
                <a:gd name="connsiteX1" fmla="*/ 233362 w 233362"/>
                <a:gd name="connsiteY1" fmla="*/ 857249 h 857249"/>
                <a:gd name="connsiteX0" fmla="*/ 0 w 209550"/>
                <a:gd name="connsiteY0" fmla="*/ 0 h 862011"/>
                <a:gd name="connsiteX1" fmla="*/ 209550 w 209550"/>
                <a:gd name="connsiteY1" fmla="*/ 862011 h 862011"/>
                <a:gd name="connsiteX0" fmla="*/ 0 w 185738"/>
                <a:gd name="connsiteY0" fmla="*/ 0 h 885824"/>
                <a:gd name="connsiteX1" fmla="*/ 185738 w 185738"/>
                <a:gd name="connsiteY1" fmla="*/ 885824 h 885824"/>
                <a:gd name="connsiteX0" fmla="*/ 0 w 180975"/>
                <a:gd name="connsiteY0" fmla="*/ 0 h 909637"/>
                <a:gd name="connsiteX1" fmla="*/ 180975 w 180975"/>
                <a:gd name="connsiteY1" fmla="*/ 909637 h 909637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349293 w 365276"/>
                <a:gd name="connsiteY0" fmla="*/ 0 h 285750"/>
                <a:gd name="connsiteX1" fmla="*/ 1630 w 365276"/>
                <a:gd name="connsiteY1" fmla="*/ 285750 h 285750"/>
                <a:gd name="connsiteX0" fmla="*/ 382529 w 397618"/>
                <a:gd name="connsiteY0" fmla="*/ 0 h 290513"/>
                <a:gd name="connsiteX1" fmla="*/ 1529 w 397618"/>
                <a:gd name="connsiteY1" fmla="*/ 290513 h 290513"/>
                <a:gd name="connsiteX0" fmla="*/ 381000 w 399748"/>
                <a:gd name="connsiteY0" fmla="*/ 0 h 290513"/>
                <a:gd name="connsiteX1" fmla="*/ 0 w 399748"/>
                <a:gd name="connsiteY1" fmla="*/ 290513 h 290513"/>
                <a:gd name="connsiteX0" fmla="*/ 381000 w 381000"/>
                <a:gd name="connsiteY0" fmla="*/ 0 h 290513"/>
                <a:gd name="connsiteX1" fmla="*/ 0 w 381000"/>
                <a:gd name="connsiteY1" fmla="*/ 290513 h 290513"/>
                <a:gd name="connsiteX0" fmla="*/ 361950 w 361950"/>
                <a:gd name="connsiteY0" fmla="*/ 0 h 292894"/>
                <a:gd name="connsiteX1" fmla="*/ 0 w 361950"/>
                <a:gd name="connsiteY1" fmla="*/ 292894 h 292894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38150 w 438150"/>
                <a:gd name="connsiteY0" fmla="*/ 0 h 342899"/>
                <a:gd name="connsiteX1" fmla="*/ 0 w 438150"/>
                <a:gd name="connsiteY1" fmla="*/ 342899 h 342899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294" h="340518">
                  <a:moveTo>
                    <a:pt x="445294" y="0"/>
                  </a:moveTo>
                  <a:cubicBezTo>
                    <a:pt x="292894" y="141286"/>
                    <a:pt x="102392" y="275431"/>
                    <a:pt x="0" y="340518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52" name="Rectangle 2851">
              <a:extLst>
                <a:ext uri="{FF2B5EF4-FFF2-40B4-BE49-F238E27FC236}">
                  <a16:creationId xmlns:a16="http://schemas.microsoft.com/office/drawing/2014/main" id="{3DFAC0F6-5727-5CF7-25C6-B04ABF6629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75266" y="12499746"/>
              <a:ext cx="223837" cy="264318"/>
            </a:xfrm>
            <a:custGeom>
              <a:avLst/>
              <a:gdLst>
                <a:gd name="connsiteX0" fmla="*/ 0 w 276225"/>
                <a:gd name="connsiteY0" fmla="*/ 0 h 340518"/>
                <a:gd name="connsiteX1" fmla="*/ 276225 w 276225"/>
                <a:gd name="connsiteY1" fmla="*/ 0 h 340518"/>
                <a:gd name="connsiteX2" fmla="*/ 276225 w 276225"/>
                <a:gd name="connsiteY2" fmla="*/ 340518 h 340518"/>
                <a:gd name="connsiteX3" fmla="*/ 0 w 276225"/>
                <a:gd name="connsiteY3" fmla="*/ 340518 h 340518"/>
                <a:gd name="connsiteX4" fmla="*/ 0 w 276225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61912 w 376237"/>
                <a:gd name="connsiteY0" fmla="*/ 90488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61912 w 376237"/>
                <a:gd name="connsiteY4" fmla="*/ 90488 h 340518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223837"/>
                <a:gd name="connsiteY0" fmla="*/ 40482 h 278606"/>
                <a:gd name="connsiteX1" fmla="*/ 123825 w 223837"/>
                <a:gd name="connsiteY1" fmla="*/ 0 h 278606"/>
                <a:gd name="connsiteX2" fmla="*/ 223837 w 223837"/>
                <a:gd name="connsiteY2" fmla="*/ 150018 h 278606"/>
                <a:gd name="connsiteX3" fmla="*/ 150019 w 223837"/>
                <a:gd name="connsiteY3" fmla="*/ 278606 h 278606"/>
                <a:gd name="connsiteX4" fmla="*/ 0 w 223837"/>
                <a:gd name="connsiteY4" fmla="*/ 40482 h 278606"/>
                <a:gd name="connsiteX0" fmla="*/ 0 w 223837"/>
                <a:gd name="connsiteY0" fmla="*/ 40482 h 264318"/>
                <a:gd name="connsiteX1" fmla="*/ 123825 w 223837"/>
                <a:gd name="connsiteY1" fmla="*/ 0 h 264318"/>
                <a:gd name="connsiteX2" fmla="*/ 223837 w 223837"/>
                <a:gd name="connsiteY2" fmla="*/ 150018 h 264318"/>
                <a:gd name="connsiteX3" fmla="*/ 188119 w 223837"/>
                <a:gd name="connsiteY3" fmla="*/ 264318 h 264318"/>
                <a:gd name="connsiteX4" fmla="*/ 0 w 223837"/>
                <a:gd name="connsiteY4" fmla="*/ 40482 h 26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837" h="264318">
                  <a:moveTo>
                    <a:pt x="0" y="40482"/>
                  </a:moveTo>
                  <a:lnTo>
                    <a:pt x="123825" y="0"/>
                  </a:lnTo>
                  <a:cubicBezTo>
                    <a:pt x="126206" y="66675"/>
                    <a:pt x="154781" y="126205"/>
                    <a:pt x="223837" y="150018"/>
                  </a:cubicBezTo>
                  <a:lnTo>
                    <a:pt x="188119" y="264318"/>
                  </a:lnTo>
                  <a:cubicBezTo>
                    <a:pt x="124618" y="230187"/>
                    <a:pt x="80169" y="103188"/>
                    <a:pt x="0" y="40482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CF96E29D-8E58-7287-DF37-378673CC09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00136" y="12499746"/>
              <a:ext cx="111919" cy="152400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7675 w 387916"/>
                <a:gd name="connsiteY0" fmla="*/ 0 h 223891"/>
                <a:gd name="connsiteX1" fmla="*/ 186262 w 387916"/>
                <a:gd name="connsiteY1" fmla="*/ 223835 h 223891"/>
                <a:gd name="connsiteX2" fmla="*/ 317230 w 387916"/>
                <a:gd name="connsiteY2" fmla="*/ 21431 h 223891"/>
                <a:gd name="connsiteX0" fmla="*/ 52675 w 426820"/>
                <a:gd name="connsiteY0" fmla="*/ 19050 h 202483"/>
                <a:gd name="connsiteX1" fmla="*/ 224124 w 426820"/>
                <a:gd name="connsiteY1" fmla="*/ 202404 h 202483"/>
                <a:gd name="connsiteX2" fmla="*/ 355092 w 426820"/>
                <a:gd name="connsiteY2" fmla="*/ 0 h 202483"/>
                <a:gd name="connsiteX0" fmla="*/ 51679 w 435583"/>
                <a:gd name="connsiteY0" fmla="*/ 19050 h 202483"/>
                <a:gd name="connsiteX1" fmla="*/ 232653 w 435583"/>
                <a:gd name="connsiteY1" fmla="*/ 202404 h 202483"/>
                <a:gd name="connsiteX2" fmla="*/ 363621 w 435583"/>
                <a:gd name="connsiteY2" fmla="*/ 0 h 202483"/>
                <a:gd name="connsiteX0" fmla="*/ 51195 w 439980"/>
                <a:gd name="connsiteY0" fmla="*/ 42863 h 202886"/>
                <a:gd name="connsiteX1" fmla="*/ 236932 w 439980"/>
                <a:gd name="connsiteY1" fmla="*/ 202404 h 202886"/>
                <a:gd name="connsiteX2" fmla="*/ 367900 w 439980"/>
                <a:gd name="connsiteY2" fmla="*/ 0 h 202886"/>
                <a:gd name="connsiteX0" fmla="*/ 51325 w 446259"/>
                <a:gd name="connsiteY0" fmla="*/ 42863 h 202886"/>
                <a:gd name="connsiteX1" fmla="*/ 237062 w 446259"/>
                <a:gd name="connsiteY1" fmla="*/ 202404 h 202886"/>
                <a:gd name="connsiteX2" fmla="*/ 375174 w 446259"/>
                <a:gd name="connsiteY2" fmla="*/ 0 h 202886"/>
                <a:gd name="connsiteX0" fmla="*/ 51542 w 456783"/>
                <a:gd name="connsiteY0" fmla="*/ 42863 h 202886"/>
                <a:gd name="connsiteX1" fmla="*/ 237279 w 456783"/>
                <a:gd name="connsiteY1" fmla="*/ 202404 h 202886"/>
                <a:gd name="connsiteX2" fmla="*/ 387297 w 456783"/>
                <a:gd name="connsiteY2" fmla="*/ 0 h 202886"/>
                <a:gd name="connsiteX0" fmla="*/ 51542 w 402946"/>
                <a:gd name="connsiteY0" fmla="*/ 42863 h 202886"/>
                <a:gd name="connsiteX1" fmla="*/ 237279 w 402946"/>
                <a:gd name="connsiteY1" fmla="*/ 202404 h 202886"/>
                <a:gd name="connsiteX2" fmla="*/ 387297 w 402946"/>
                <a:gd name="connsiteY2" fmla="*/ 0 h 202886"/>
                <a:gd name="connsiteX0" fmla="*/ 1430 w 352834"/>
                <a:gd name="connsiteY0" fmla="*/ 42863 h 207419"/>
                <a:gd name="connsiteX1" fmla="*/ 187167 w 352834"/>
                <a:gd name="connsiteY1" fmla="*/ 202404 h 207419"/>
                <a:gd name="connsiteX2" fmla="*/ 337185 w 352834"/>
                <a:gd name="connsiteY2" fmla="*/ 0 h 207419"/>
                <a:gd name="connsiteX0" fmla="*/ 1466 w 348052"/>
                <a:gd name="connsiteY0" fmla="*/ 145257 h 255779"/>
                <a:gd name="connsiteX1" fmla="*/ 182440 w 348052"/>
                <a:gd name="connsiteY1" fmla="*/ 202404 h 255779"/>
                <a:gd name="connsiteX2" fmla="*/ 332458 w 348052"/>
                <a:gd name="connsiteY2" fmla="*/ 0 h 255779"/>
                <a:gd name="connsiteX0" fmla="*/ 0 w 330992"/>
                <a:gd name="connsiteY0" fmla="*/ 145257 h 145257"/>
                <a:gd name="connsiteX1" fmla="*/ 330992 w 330992"/>
                <a:gd name="connsiteY1" fmla="*/ 0 h 145257"/>
                <a:gd name="connsiteX0" fmla="*/ 0 w 326230"/>
                <a:gd name="connsiteY0" fmla="*/ 16669 h 16669"/>
                <a:gd name="connsiteX1" fmla="*/ 326230 w 326230"/>
                <a:gd name="connsiteY1" fmla="*/ 0 h 16669"/>
                <a:gd name="connsiteX0" fmla="*/ 0 w 319087"/>
                <a:gd name="connsiteY0" fmla="*/ 16669 h 16669"/>
                <a:gd name="connsiteX1" fmla="*/ 319087 w 319087"/>
                <a:gd name="connsiteY1" fmla="*/ 0 h 16669"/>
                <a:gd name="connsiteX0" fmla="*/ 0 w 319087"/>
                <a:gd name="connsiteY0" fmla="*/ 16669 h 43175"/>
                <a:gd name="connsiteX1" fmla="*/ 319087 w 319087"/>
                <a:gd name="connsiteY1" fmla="*/ 0 h 43175"/>
                <a:gd name="connsiteX0" fmla="*/ 0 w 319087"/>
                <a:gd name="connsiteY0" fmla="*/ 16669 h 73562"/>
                <a:gd name="connsiteX1" fmla="*/ 319087 w 319087"/>
                <a:gd name="connsiteY1" fmla="*/ 0 h 73562"/>
                <a:gd name="connsiteX0" fmla="*/ 0 w 319087"/>
                <a:gd name="connsiteY0" fmla="*/ 16669 h 80716"/>
                <a:gd name="connsiteX1" fmla="*/ 319087 w 319087"/>
                <a:gd name="connsiteY1" fmla="*/ 0 h 80716"/>
                <a:gd name="connsiteX0" fmla="*/ 0 w 319087"/>
                <a:gd name="connsiteY0" fmla="*/ 19050 h 81966"/>
                <a:gd name="connsiteX1" fmla="*/ 319087 w 319087"/>
                <a:gd name="connsiteY1" fmla="*/ 0 h 81966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164306"/>
                <a:gd name="connsiteY0" fmla="*/ 0 h 579812"/>
                <a:gd name="connsiteX1" fmla="*/ 164306 w 164306"/>
                <a:gd name="connsiteY1" fmla="*/ 569119 h 579812"/>
                <a:gd name="connsiteX0" fmla="*/ 0 w 111919"/>
                <a:gd name="connsiteY0" fmla="*/ 0 h 181714"/>
                <a:gd name="connsiteX1" fmla="*/ 111919 w 111919"/>
                <a:gd name="connsiteY1" fmla="*/ 152400 h 181714"/>
                <a:gd name="connsiteX0" fmla="*/ 0 w 111919"/>
                <a:gd name="connsiteY0" fmla="*/ 0 h 187079"/>
                <a:gd name="connsiteX1" fmla="*/ 111919 w 111919"/>
                <a:gd name="connsiteY1" fmla="*/ 152400 h 187079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19" h="152400">
                  <a:moveTo>
                    <a:pt x="0" y="0"/>
                  </a:moveTo>
                  <a:cubicBezTo>
                    <a:pt x="3968" y="65882"/>
                    <a:pt x="67471" y="141287"/>
                    <a:pt x="111919" y="152400"/>
                  </a:cubicBezTo>
                </a:path>
              </a:pathLst>
            </a:custGeom>
            <a:noFill/>
            <a:ln w="38100" cap="rnd">
              <a:solidFill>
                <a:srgbClr val="E6C2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3ACE6EBE-364F-F28A-2D7A-D4017210CE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7726" y="12365903"/>
              <a:ext cx="403224" cy="12090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224" h="120904">
                  <a:moveTo>
                    <a:pt x="403224" y="39941"/>
                  </a:moveTo>
                  <a:cubicBezTo>
                    <a:pt x="269874" y="-48165"/>
                    <a:pt x="166690" y="23272"/>
                    <a:pt x="0" y="12090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72" name="Group 2871">
              <a:extLst>
                <a:ext uri="{FF2B5EF4-FFF2-40B4-BE49-F238E27FC236}">
                  <a16:creationId xmlns:a16="http://schemas.microsoft.com/office/drawing/2014/main" id="{DC6914F0-B791-A641-C77D-BA916352BA2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355147" y="6729080"/>
              <a:ext cx="216535" cy="248285"/>
              <a:chOff x="13647688" y="6849399"/>
              <a:chExt cx="216535" cy="248285"/>
            </a:xfrm>
          </p:grpSpPr>
          <p:sp>
            <p:nvSpPr>
              <p:cNvPr id="2870" name="Oval 2869">
                <a:extLst>
                  <a:ext uri="{FF2B5EF4-FFF2-40B4-BE49-F238E27FC236}">
                    <a16:creationId xmlns:a16="http://schemas.microsoft.com/office/drawing/2014/main" id="{028C6588-E20A-46D0-8C9F-D35335990A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71" name="Oval 2870">
                <a:extLst>
                  <a:ext uri="{FF2B5EF4-FFF2-40B4-BE49-F238E27FC236}">
                    <a16:creationId xmlns:a16="http://schemas.microsoft.com/office/drawing/2014/main" id="{28AFA4C5-98D0-1474-F0BC-416480B660B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73" name="Oval 2872">
              <a:extLst>
                <a:ext uri="{FF2B5EF4-FFF2-40B4-BE49-F238E27FC236}">
                  <a16:creationId xmlns:a16="http://schemas.microsoft.com/office/drawing/2014/main" id="{252877AE-6D84-B30C-5699-BE8EA50DDB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75198" y="6268345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74" name="Group 2873">
              <a:extLst>
                <a:ext uri="{FF2B5EF4-FFF2-40B4-BE49-F238E27FC236}">
                  <a16:creationId xmlns:a16="http://schemas.microsoft.com/office/drawing/2014/main" id="{FDB14A5A-A7FC-537A-7366-2814777F838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3172717">
              <a:off x="14065197" y="6589795"/>
              <a:ext cx="166727" cy="191174"/>
              <a:chOff x="13647688" y="6849399"/>
              <a:chExt cx="216535" cy="248285"/>
            </a:xfrm>
          </p:grpSpPr>
          <p:sp>
            <p:nvSpPr>
              <p:cNvPr id="2875" name="Oval 2874">
                <a:extLst>
                  <a:ext uri="{FF2B5EF4-FFF2-40B4-BE49-F238E27FC236}">
                    <a16:creationId xmlns:a16="http://schemas.microsoft.com/office/drawing/2014/main" id="{DC8A741A-329A-FE4A-9567-568011ADD5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76" name="Oval 2875">
                <a:extLst>
                  <a:ext uri="{FF2B5EF4-FFF2-40B4-BE49-F238E27FC236}">
                    <a16:creationId xmlns:a16="http://schemas.microsoft.com/office/drawing/2014/main" id="{FCCE1C13-497B-3F2C-DBA5-1E0615809F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77" name="Oval 2876">
              <a:extLst>
                <a:ext uri="{FF2B5EF4-FFF2-40B4-BE49-F238E27FC236}">
                  <a16:creationId xmlns:a16="http://schemas.microsoft.com/office/drawing/2014/main" id="{4CA753F3-5209-A703-0C91-F72BE4E029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22033" y="7051866"/>
              <a:ext cx="150862" cy="1508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9" name="Oval 2878">
              <a:extLst>
                <a:ext uri="{FF2B5EF4-FFF2-40B4-BE49-F238E27FC236}">
                  <a16:creationId xmlns:a16="http://schemas.microsoft.com/office/drawing/2014/main" id="{42D1640A-93C4-8B1B-978F-5EBC3952F7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51543" y="7651369"/>
              <a:ext cx="102238" cy="102238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1" name="Oval 2880">
              <a:extLst>
                <a:ext uri="{FF2B5EF4-FFF2-40B4-BE49-F238E27FC236}">
                  <a16:creationId xmlns:a16="http://schemas.microsoft.com/office/drawing/2014/main" id="{09BE5AA9-DB7E-B76C-C6F4-2FC128A8DC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47392" y="6864006"/>
              <a:ext cx="149410" cy="14941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934" name="Group 2933">
              <a:extLst>
                <a:ext uri="{FF2B5EF4-FFF2-40B4-BE49-F238E27FC236}">
                  <a16:creationId xmlns:a16="http://schemas.microsoft.com/office/drawing/2014/main" id="{23E358FA-4BB7-AA36-C8A1-2A1D8C15C37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923346" y="7879912"/>
              <a:ext cx="499674" cy="555660"/>
              <a:chOff x="11628377" y="8145383"/>
              <a:chExt cx="499674" cy="555660"/>
            </a:xfrm>
          </p:grpSpPr>
          <p:grpSp>
            <p:nvGrpSpPr>
              <p:cNvPr id="2923" name="Group 2922">
                <a:extLst>
                  <a:ext uri="{FF2B5EF4-FFF2-40B4-BE49-F238E27FC236}">
                    <a16:creationId xmlns:a16="http://schemas.microsoft.com/office/drawing/2014/main" id="{861EA833-2E99-775D-6703-37930B1AC2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254312">
                <a:off x="11802310" y="8269511"/>
                <a:ext cx="116302" cy="340069"/>
                <a:chOff x="11774071" y="8239125"/>
                <a:chExt cx="116302" cy="340069"/>
              </a:xfrm>
            </p:grpSpPr>
            <p:sp>
              <p:nvSpPr>
                <p:cNvPr id="2921" name="Freeform: Shape 2920">
                  <a:extLst>
                    <a:ext uri="{FF2B5EF4-FFF2-40B4-BE49-F238E27FC236}">
                      <a16:creationId xmlns:a16="http://schemas.microsoft.com/office/drawing/2014/main" id="{1FE896DC-F2BA-F3FF-EAD8-FA54528D464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482533">
                  <a:off x="11795399" y="8239125"/>
                  <a:ext cx="94974" cy="301625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974" h="301625">
                      <a:moveTo>
                        <a:pt x="18774" y="0"/>
                      </a:moveTo>
                      <a:cubicBezTo>
                        <a:pt x="-25676" y="64558"/>
                        <a:pt x="12424" y="278342"/>
                        <a:pt x="94974" y="301625"/>
                      </a:cubicBezTo>
                    </a:path>
                  </a:pathLst>
                </a:custGeom>
                <a:noFill/>
                <a:ln w="317500" cap="rnd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22" name="Freeform: Shape 2921">
                  <a:extLst>
                    <a:ext uri="{FF2B5EF4-FFF2-40B4-BE49-F238E27FC236}">
                      <a16:creationId xmlns:a16="http://schemas.microsoft.com/office/drawing/2014/main" id="{A1AB2045-87F4-E605-D678-7DD430A1417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482533">
                  <a:off x="11774071" y="8258715"/>
                  <a:ext cx="94193" cy="320479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  <a:gd name="connsiteX0" fmla="*/ 5921 w 261731"/>
                    <a:gd name="connsiteY0" fmla="*/ 0 h 335352"/>
                    <a:gd name="connsiteX1" fmla="*/ 261731 w 261731"/>
                    <a:gd name="connsiteY1" fmla="*/ 335352 h 335352"/>
                    <a:gd name="connsiteX0" fmla="*/ 0 w 255810"/>
                    <a:gd name="connsiteY0" fmla="*/ 0 h 335352"/>
                    <a:gd name="connsiteX1" fmla="*/ 255810 w 255810"/>
                    <a:gd name="connsiteY1" fmla="*/ 335352 h 335352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83997"/>
                    <a:gd name="connsiteY0" fmla="*/ 0 h 190534"/>
                    <a:gd name="connsiteX1" fmla="*/ 183997 w 183997"/>
                    <a:gd name="connsiteY1" fmla="*/ 190534 h 190534"/>
                    <a:gd name="connsiteX0" fmla="*/ 0 w 159861"/>
                    <a:gd name="connsiteY0" fmla="*/ 0 h 202502"/>
                    <a:gd name="connsiteX1" fmla="*/ 159861 w 159861"/>
                    <a:gd name="connsiteY1" fmla="*/ 202502 h 202502"/>
                    <a:gd name="connsiteX0" fmla="*/ 0 w 159861"/>
                    <a:gd name="connsiteY0" fmla="*/ 0 h 202818"/>
                    <a:gd name="connsiteX1" fmla="*/ 159861 w 159861"/>
                    <a:gd name="connsiteY1" fmla="*/ 202502 h 202818"/>
                    <a:gd name="connsiteX0" fmla="*/ 0 w 159430"/>
                    <a:gd name="connsiteY0" fmla="*/ 0 h 333190"/>
                    <a:gd name="connsiteX1" fmla="*/ 159430 w 159430"/>
                    <a:gd name="connsiteY1" fmla="*/ 333025 h 333190"/>
                    <a:gd name="connsiteX0" fmla="*/ 5267 w 164697"/>
                    <a:gd name="connsiteY0" fmla="*/ 0 h 333194"/>
                    <a:gd name="connsiteX1" fmla="*/ 164697 w 164697"/>
                    <a:gd name="connsiteY1" fmla="*/ 333025 h 333194"/>
                    <a:gd name="connsiteX0" fmla="*/ 5639 w 158071"/>
                    <a:gd name="connsiteY0" fmla="*/ 0 h 324141"/>
                    <a:gd name="connsiteX1" fmla="*/ 158071 w 158071"/>
                    <a:gd name="connsiteY1" fmla="*/ 323966 h 324141"/>
                    <a:gd name="connsiteX0" fmla="*/ 8315 w 160747"/>
                    <a:gd name="connsiteY0" fmla="*/ 0 h 324151"/>
                    <a:gd name="connsiteX1" fmla="*/ 160747 w 160747"/>
                    <a:gd name="connsiteY1" fmla="*/ 323966 h 324151"/>
                    <a:gd name="connsiteX0" fmla="*/ 10129 w 141467"/>
                    <a:gd name="connsiteY0" fmla="*/ 0 h 327091"/>
                    <a:gd name="connsiteX1" fmla="*/ 141467 w 141467"/>
                    <a:gd name="connsiteY1" fmla="*/ 326908 h 327091"/>
                    <a:gd name="connsiteX0" fmla="*/ 6091 w 137429"/>
                    <a:gd name="connsiteY0" fmla="*/ 0 h 326908"/>
                    <a:gd name="connsiteX1" fmla="*/ 137429 w 137429"/>
                    <a:gd name="connsiteY1" fmla="*/ 326908 h 326908"/>
                    <a:gd name="connsiteX0" fmla="*/ 6929 w 120148"/>
                    <a:gd name="connsiteY0" fmla="*/ 0 h 340904"/>
                    <a:gd name="connsiteX1" fmla="*/ 120148 w 120148"/>
                    <a:gd name="connsiteY1" fmla="*/ 340904 h 340904"/>
                    <a:gd name="connsiteX0" fmla="*/ 7201 w 115450"/>
                    <a:gd name="connsiteY0" fmla="*/ 0 h 325827"/>
                    <a:gd name="connsiteX1" fmla="*/ 115450 w 115450"/>
                    <a:gd name="connsiteY1" fmla="*/ 325827 h 325827"/>
                    <a:gd name="connsiteX0" fmla="*/ 7837 w 116086"/>
                    <a:gd name="connsiteY0" fmla="*/ 0 h 325827"/>
                    <a:gd name="connsiteX1" fmla="*/ 116086 w 116086"/>
                    <a:gd name="connsiteY1" fmla="*/ 325827 h 325827"/>
                    <a:gd name="connsiteX0" fmla="*/ 9464 w 117713"/>
                    <a:gd name="connsiteY0" fmla="*/ 0 h 325827"/>
                    <a:gd name="connsiteX1" fmla="*/ 117713 w 117713"/>
                    <a:gd name="connsiteY1" fmla="*/ 325827 h 325827"/>
                    <a:gd name="connsiteX0" fmla="*/ 10713 w 118962"/>
                    <a:gd name="connsiteY0" fmla="*/ 0 h 325827"/>
                    <a:gd name="connsiteX1" fmla="*/ 118962 w 118962"/>
                    <a:gd name="connsiteY1" fmla="*/ 325827 h 325827"/>
                    <a:gd name="connsiteX0" fmla="*/ 12275 w 108480"/>
                    <a:gd name="connsiteY0" fmla="*/ 0 h 324281"/>
                    <a:gd name="connsiteX1" fmla="*/ 108480 w 108480"/>
                    <a:gd name="connsiteY1" fmla="*/ 324281 h 324281"/>
                    <a:gd name="connsiteX0" fmla="*/ 14120 w 99043"/>
                    <a:gd name="connsiteY0" fmla="*/ 0 h 320479"/>
                    <a:gd name="connsiteX1" fmla="*/ 99043 w 99043"/>
                    <a:gd name="connsiteY1" fmla="*/ 320479 h 320479"/>
                    <a:gd name="connsiteX0" fmla="*/ 9270 w 94193"/>
                    <a:gd name="connsiteY0" fmla="*/ 0 h 320479"/>
                    <a:gd name="connsiteX1" fmla="*/ 94193 w 94193"/>
                    <a:gd name="connsiteY1" fmla="*/ 320479 h 32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193" h="320479">
                      <a:moveTo>
                        <a:pt x="9270" y="0"/>
                      </a:moveTo>
                      <a:cubicBezTo>
                        <a:pt x="-13955" y="98517"/>
                        <a:pt x="3664" y="281106"/>
                        <a:pt x="94193" y="320479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926" name="Freeform: Shape 2925">
                <a:extLst>
                  <a:ext uri="{FF2B5EF4-FFF2-40B4-BE49-F238E27FC236}">
                    <a16:creationId xmlns:a16="http://schemas.microsoft.com/office/drawing/2014/main" id="{EA34277F-2A88-A62F-083C-538222A47C8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1886145" y="8171663"/>
                <a:ext cx="137320" cy="23336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320" h="233363">
                    <a:moveTo>
                      <a:pt x="137320" y="233363"/>
                    </a:moveTo>
                    <a:cubicBezTo>
                      <a:pt x="6880" y="194206"/>
                      <a:pt x="95514" y="94721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53C5F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7" name="Freeform: Shape 2926">
                <a:extLst>
                  <a:ext uri="{FF2B5EF4-FFF2-40B4-BE49-F238E27FC236}">
                    <a16:creationId xmlns:a16="http://schemas.microsoft.com/office/drawing/2014/main" id="{DA251BF0-1A7D-1CE5-1CBC-B7DF939F915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2038465" y="8391935"/>
                <a:ext cx="77790" cy="10239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  <a:gd name="connsiteX0" fmla="*/ 175420 w 175420"/>
                  <a:gd name="connsiteY0" fmla="*/ 238125 h 238125"/>
                  <a:gd name="connsiteX1" fmla="*/ 0 w 175420"/>
                  <a:gd name="connsiteY1" fmla="*/ 0 h 238125"/>
                  <a:gd name="connsiteX0" fmla="*/ 63502 w 63502"/>
                  <a:gd name="connsiteY0" fmla="*/ 107156 h 107156"/>
                  <a:gd name="connsiteX1" fmla="*/ 0 w 63502"/>
                  <a:gd name="connsiteY1" fmla="*/ 0 h 107156"/>
                  <a:gd name="connsiteX0" fmla="*/ 63502 w 77198"/>
                  <a:gd name="connsiteY0" fmla="*/ 107156 h 107156"/>
                  <a:gd name="connsiteX1" fmla="*/ 0 w 77198"/>
                  <a:gd name="connsiteY1" fmla="*/ 0 h 107156"/>
                  <a:gd name="connsiteX0" fmla="*/ 73027 w 84027"/>
                  <a:gd name="connsiteY0" fmla="*/ 107156 h 107156"/>
                  <a:gd name="connsiteX1" fmla="*/ 0 w 84027"/>
                  <a:gd name="connsiteY1" fmla="*/ 0 h 107156"/>
                  <a:gd name="connsiteX0" fmla="*/ 73027 w 74509"/>
                  <a:gd name="connsiteY0" fmla="*/ 107156 h 107156"/>
                  <a:gd name="connsiteX1" fmla="*/ 0 w 74509"/>
                  <a:gd name="connsiteY1" fmla="*/ 0 h 107156"/>
                  <a:gd name="connsiteX0" fmla="*/ 73027 w 73027"/>
                  <a:gd name="connsiteY0" fmla="*/ 107156 h 107156"/>
                  <a:gd name="connsiteX1" fmla="*/ 0 w 73027"/>
                  <a:gd name="connsiteY1" fmla="*/ 0 h 107156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790" h="102393">
                    <a:moveTo>
                      <a:pt x="77790" y="102393"/>
                    </a:moveTo>
                    <a:cubicBezTo>
                      <a:pt x="68793" y="51330"/>
                      <a:pt x="45507" y="16140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CE54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5" name="Freeform: Shape 2924">
                <a:extLst>
                  <a:ext uri="{FF2B5EF4-FFF2-40B4-BE49-F238E27FC236}">
                    <a16:creationId xmlns:a16="http://schemas.microsoft.com/office/drawing/2014/main" id="{6E72194C-2F2E-E5BE-26EC-9CE12112BC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1679469" y="8428217"/>
                <a:ext cx="448582" cy="272826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15538 w 402093"/>
                  <a:gd name="connsiteY0" fmla="*/ 191782 h 191782"/>
                  <a:gd name="connsiteX1" fmla="*/ 402093 w 402093"/>
                  <a:gd name="connsiteY1" fmla="*/ 98913 h 191782"/>
                  <a:gd name="connsiteX0" fmla="*/ 0 w 386555"/>
                  <a:gd name="connsiteY0" fmla="*/ 105309 h 189420"/>
                  <a:gd name="connsiteX1" fmla="*/ 386555 w 386555"/>
                  <a:gd name="connsiteY1" fmla="*/ 12440 h 189420"/>
                  <a:gd name="connsiteX0" fmla="*/ 0 w 384173"/>
                  <a:gd name="connsiteY0" fmla="*/ 116921 h 199425"/>
                  <a:gd name="connsiteX1" fmla="*/ 384173 w 384173"/>
                  <a:gd name="connsiteY1" fmla="*/ 12145 h 199425"/>
                  <a:gd name="connsiteX0" fmla="*/ 0 w 448467"/>
                  <a:gd name="connsiteY0" fmla="*/ 0 h 116573"/>
                  <a:gd name="connsiteX1" fmla="*/ 448467 w 448467"/>
                  <a:gd name="connsiteY1" fmla="*/ 76199 h 116573"/>
                  <a:gd name="connsiteX0" fmla="*/ 0 w 448780"/>
                  <a:gd name="connsiteY0" fmla="*/ 0 h 246860"/>
                  <a:gd name="connsiteX1" fmla="*/ 448467 w 448780"/>
                  <a:gd name="connsiteY1" fmla="*/ 76199 h 246860"/>
                  <a:gd name="connsiteX0" fmla="*/ 0 w 448780"/>
                  <a:gd name="connsiteY0" fmla="*/ 0 h 262998"/>
                  <a:gd name="connsiteX1" fmla="*/ 448467 w 448780"/>
                  <a:gd name="connsiteY1" fmla="*/ 76199 h 262998"/>
                  <a:gd name="connsiteX0" fmla="*/ 0 w 439263"/>
                  <a:gd name="connsiteY0" fmla="*/ 0 h 262998"/>
                  <a:gd name="connsiteX1" fmla="*/ 438942 w 439263"/>
                  <a:gd name="connsiteY1" fmla="*/ 76199 h 262998"/>
                  <a:gd name="connsiteX0" fmla="*/ 0 w 439257"/>
                  <a:gd name="connsiteY0" fmla="*/ 0 h 263794"/>
                  <a:gd name="connsiteX1" fmla="*/ 438942 w 439257"/>
                  <a:gd name="connsiteY1" fmla="*/ 76199 h 263794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8582"/>
                  <a:gd name="connsiteY0" fmla="*/ 0 h 262246"/>
                  <a:gd name="connsiteX1" fmla="*/ 448466 w 448582"/>
                  <a:gd name="connsiteY1" fmla="*/ 78581 h 262246"/>
                  <a:gd name="connsiteX0" fmla="*/ 0 w 448582"/>
                  <a:gd name="connsiteY0" fmla="*/ 0 h 272826"/>
                  <a:gd name="connsiteX1" fmla="*/ 448466 w 448582"/>
                  <a:gd name="connsiteY1" fmla="*/ 78581 h 272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582" h="272826">
                    <a:moveTo>
                      <a:pt x="0" y="0"/>
                    </a:moveTo>
                    <a:cubicBezTo>
                      <a:pt x="107687" y="346605"/>
                      <a:pt x="455874" y="351895"/>
                      <a:pt x="448466" y="78581"/>
                    </a:cubicBezTo>
                  </a:path>
                </a:pathLst>
              </a:custGeom>
              <a:noFill/>
              <a:ln cap="rnd">
                <a:solidFill>
                  <a:srgbClr val="AC7C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8" name="Freeform: Shape 2927">
                <a:extLst>
                  <a:ext uri="{FF2B5EF4-FFF2-40B4-BE49-F238E27FC236}">
                    <a16:creationId xmlns:a16="http://schemas.microsoft.com/office/drawing/2014/main" id="{AB725F09-E40B-95DC-82EA-A93819D2D0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725480" y="8250746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9" name="Freeform: Shape 2928">
                <a:extLst>
                  <a:ext uri="{FF2B5EF4-FFF2-40B4-BE49-F238E27FC236}">
                    <a16:creationId xmlns:a16="http://schemas.microsoft.com/office/drawing/2014/main" id="{A0769910-8202-41AF-1789-411D0A6365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769385" y="83300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0" name="Freeform: Shape 2929">
                <a:extLst>
                  <a:ext uri="{FF2B5EF4-FFF2-40B4-BE49-F238E27FC236}">
                    <a16:creationId xmlns:a16="http://schemas.microsoft.com/office/drawing/2014/main" id="{C4E885CD-840C-11DC-0395-976448450D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817071" y="8399465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1" name="Freeform: Shape 2930">
                <a:extLst>
                  <a:ext uri="{FF2B5EF4-FFF2-40B4-BE49-F238E27FC236}">
                    <a16:creationId xmlns:a16="http://schemas.microsoft.com/office/drawing/2014/main" id="{68C8B977-3747-5E7D-A2A0-34F8CD5E65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876366" y="84652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3" name="Oval 2932">
                <a:extLst>
                  <a:ext uri="{FF2B5EF4-FFF2-40B4-BE49-F238E27FC236}">
                    <a16:creationId xmlns:a16="http://schemas.microsoft.com/office/drawing/2014/main" id="{0469D554-A50D-7B6A-49A3-B142DDA3B7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38665" y="8152205"/>
                <a:ext cx="232081" cy="23208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4" name="Freeform: Shape 2923">
                <a:extLst>
                  <a:ext uri="{FF2B5EF4-FFF2-40B4-BE49-F238E27FC236}">
                    <a16:creationId xmlns:a16="http://schemas.microsoft.com/office/drawing/2014/main" id="{8FA34D24-D3DC-543A-068D-43E446B953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1628377" y="8145383"/>
                <a:ext cx="252402" cy="294052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402" h="294052">
                    <a:moveTo>
                      <a:pt x="23009" y="294052"/>
                    </a:moveTo>
                    <a:cubicBezTo>
                      <a:pt x="-76474" y="-2281"/>
                      <a:pt x="174085" y="-49378"/>
                      <a:pt x="252402" y="41639"/>
                    </a:cubicBezTo>
                  </a:path>
                </a:pathLst>
              </a:custGeom>
              <a:noFill/>
              <a:ln cap="rnd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E8602E6-69B1-A89C-5D9B-2C3752DAE1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90963" y="6322652"/>
              <a:ext cx="2097882" cy="104418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435100"/>
                <a:gd name="connsiteY0" fmla="*/ 1717675 h 1717675"/>
                <a:gd name="connsiteX1" fmla="*/ 1435100 w 1435100"/>
                <a:gd name="connsiteY1" fmla="*/ 0 h 1717675"/>
                <a:gd name="connsiteX0" fmla="*/ 0 w 1576845"/>
                <a:gd name="connsiteY0" fmla="*/ 1717675 h 1717675"/>
                <a:gd name="connsiteX1" fmla="*/ 1435100 w 1576845"/>
                <a:gd name="connsiteY1" fmla="*/ 0 h 1717675"/>
                <a:gd name="connsiteX0" fmla="*/ 2054225 w 2233856"/>
                <a:gd name="connsiteY0" fmla="*/ 936625 h 936625"/>
                <a:gd name="connsiteX1" fmla="*/ 0 w 2233856"/>
                <a:gd name="connsiteY1" fmla="*/ 0 h 936625"/>
                <a:gd name="connsiteX0" fmla="*/ 2054225 w 2054225"/>
                <a:gd name="connsiteY0" fmla="*/ 936625 h 1029491"/>
                <a:gd name="connsiteX1" fmla="*/ 0 w 2054225"/>
                <a:gd name="connsiteY1" fmla="*/ 0 h 1029491"/>
                <a:gd name="connsiteX0" fmla="*/ 2057400 w 2057400"/>
                <a:gd name="connsiteY0" fmla="*/ 949325 h 1040812"/>
                <a:gd name="connsiteX1" fmla="*/ 0 w 2057400"/>
                <a:gd name="connsiteY1" fmla="*/ 0 h 1040812"/>
                <a:gd name="connsiteX0" fmla="*/ 2057400 w 2057400"/>
                <a:gd name="connsiteY0" fmla="*/ 949325 h 1024990"/>
                <a:gd name="connsiteX1" fmla="*/ 0 w 2057400"/>
                <a:gd name="connsiteY1" fmla="*/ 0 h 1024990"/>
                <a:gd name="connsiteX0" fmla="*/ 2052638 w 2052638"/>
                <a:gd name="connsiteY0" fmla="*/ 954087 h 1029388"/>
                <a:gd name="connsiteX1" fmla="*/ 0 w 2052638"/>
                <a:gd name="connsiteY1" fmla="*/ 0 h 1029388"/>
                <a:gd name="connsiteX0" fmla="*/ 2050257 w 2050257"/>
                <a:gd name="connsiteY0" fmla="*/ 949325 h 1024990"/>
                <a:gd name="connsiteX1" fmla="*/ 0 w 2050257"/>
                <a:gd name="connsiteY1" fmla="*/ 0 h 1024990"/>
                <a:gd name="connsiteX0" fmla="*/ 2050257 w 2050257"/>
                <a:gd name="connsiteY0" fmla="*/ 949325 h 1052538"/>
                <a:gd name="connsiteX1" fmla="*/ 0 w 2050257"/>
                <a:gd name="connsiteY1" fmla="*/ 0 h 1052538"/>
                <a:gd name="connsiteX0" fmla="*/ 2097882 w 2097882"/>
                <a:gd name="connsiteY0" fmla="*/ 942181 h 1046336"/>
                <a:gd name="connsiteX1" fmla="*/ 0 w 2097882"/>
                <a:gd name="connsiteY1" fmla="*/ 0 h 1046336"/>
                <a:gd name="connsiteX0" fmla="*/ 2097882 w 2097882"/>
                <a:gd name="connsiteY0" fmla="*/ 942181 h 1059028"/>
                <a:gd name="connsiteX1" fmla="*/ 0 w 2097882"/>
                <a:gd name="connsiteY1" fmla="*/ 0 h 1059028"/>
                <a:gd name="connsiteX0" fmla="*/ 2097882 w 2097882"/>
                <a:gd name="connsiteY0" fmla="*/ 942181 h 1049254"/>
                <a:gd name="connsiteX1" fmla="*/ 0 w 2097882"/>
                <a:gd name="connsiteY1" fmla="*/ 0 h 1049254"/>
                <a:gd name="connsiteX0" fmla="*/ 2097882 w 2097882"/>
                <a:gd name="connsiteY0" fmla="*/ 942181 h 1052179"/>
                <a:gd name="connsiteX1" fmla="*/ 0 w 2097882"/>
                <a:gd name="connsiteY1" fmla="*/ 0 h 1052179"/>
                <a:gd name="connsiteX0" fmla="*/ 2097882 w 2097882"/>
                <a:gd name="connsiteY0" fmla="*/ 942181 h 1041082"/>
                <a:gd name="connsiteX1" fmla="*/ 0 w 2097882"/>
                <a:gd name="connsiteY1" fmla="*/ 0 h 1041082"/>
                <a:gd name="connsiteX0" fmla="*/ 2097882 w 2097882"/>
                <a:gd name="connsiteY0" fmla="*/ 942181 h 1041834"/>
                <a:gd name="connsiteX1" fmla="*/ 0 w 2097882"/>
                <a:gd name="connsiteY1" fmla="*/ 0 h 1041834"/>
                <a:gd name="connsiteX0" fmla="*/ 2097882 w 2097882"/>
                <a:gd name="connsiteY0" fmla="*/ 942181 h 1060808"/>
                <a:gd name="connsiteX1" fmla="*/ 0 w 2097882"/>
                <a:gd name="connsiteY1" fmla="*/ 0 h 1060808"/>
                <a:gd name="connsiteX0" fmla="*/ 2097882 w 2097882"/>
                <a:gd name="connsiteY0" fmla="*/ 942181 h 1064642"/>
                <a:gd name="connsiteX1" fmla="*/ 0 w 2097882"/>
                <a:gd name="connsiteY1" fmla="*/ 0 h 1064642"/>
                <a:gd name="connsiteX0" fmla="*/ 2097882 w 2097882"/>
                <a:gd name="connsiteY0" fmla="*/ 942181 h 1081608"/>
                <a:gd name="connsiteX1" fmla="*/ 0 w 2097882"/>
                <a:gd name="connsiteY1" fmla="*/ 0 h 1081608"/>
                <a:gd name="connsiteX0" fmla="*/ 2097882 w 2097882"/>
                <a:gd name="connsiteY0" fmla="*/ 942181 h 1077689"/>
                <a:gd name="connsiteX1" fmla="*/ 0 w 2097882"/>
                <a:gd name="connsiteY1" fmla="*/ 0 h 107768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50039"/>
                <a:gd name="connsiteX1" fmla="*/ 0 w 2097882"/>
                <a:gd name="connsiteY1" fmla="*/ 0 h 105003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7882" h="1044180">
                  <a:moveTo>
                    <a:pt x="2097882" y="942181"/>
                  </a:moveTo>
                  <a:cubicBezTo>
                    <a:pt x="767291" y="1240630"/>
                    <a:pt x="378883" y="871538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8" name="Oval 2877">
              <a:extLst>
                <a:ext uri="{FF2B5EF4-FFF2-40B4-BE49-F238E27FC236}">
                  <a16:creationId xmlns:a16="http://schemas.microsoft.com/office/drawing/2014/main" id="{7CF37BD6-2D0C-21D1-C283-300EC432C0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52249" y="7141951"/>
              <a:ext cx="228520" cy="22852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28" name="Group 3027">
              <a:extLst>
                <a:ext uri="{FF2B5EF4-FFF2-40B4-BE49-F238E27FC236}">
                  <a16:creationId xmlns:a16="http://schemas.microsoft.com/office/drawing/2014/main" id="{D1B5B27D-6EAF-119C-96E4-8299A8EEEC7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803222" y="7714520"/>
              <a:ext cx="442423" cy="453600"/>
              <a:chOff x="13508253" y="7979991"/>
              <a:chExt cx="442423" cy="453600"/>
            </a:xfrm>
          </p:grpSpPr>
          <p:pic>
            <p:nvPicPr>
              <p:cNvPr id="2976" name="Picture 2975" descr="A cartoon of a cell&#10;&#10;AI-generated content may be incorrect.">
                <a:extLst>
                  <a:ext uri="{FF2B5EF4-FFF2-40B4-BE49-F238E27FC236}">
                    <a16:creationId xmlns:a16="http://schemas.microsoft.com/office/drawing/2014/main" id="{1CA034DB-195F-915B-FCCA-3EAC08CC27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86802" flipH="1">
                <a:off x="13508253" y="7979991"/>
                <a:ext cx="442423" cy="453600"/>
              </a:xfrm>
              <a:prstGeom prst="rect">
                <a:avLst/>
              </a:prstGeom>
            </p:spPr>
          </p:pic>
          <p:sp>
            <p:nvSpPr>
              <p:cNvPr id="2994" name="Rectangle 2993">
                <a:extLst>
                  <a:ext uri="{FF2B5EF4-FFF2-40B4-BE49-F238E27FC236}">
                    <a16:creationId xmlns:a16="http://schemas.microsoft.com/office/drawing/2014/main" id="{399A2C66-C546-885D-3730-09A29FCDB1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554308" y="8158501"/>
                <a:ext cx="270827" cy="244487"/>
              </a:xfrm>
              <a:custGeom>
                <a:avLst/>
                <a:gdLst>
                  <a:gd name="connsiteX0" fmla="*/ 0 w 89004"/>
                  <a:gd name="connsiteY0" fmla="*/ 0 h 78582"/>
                  <a:gd name="connsiteX1" fmla="*/ 89004 w 89004"/>
                  <a:gd name="connsiteY1" fmla="*/ 0 h 78582"/>
                  <a:gd name="connsiteX2" fmla="*/ 89004 w 89004"/>
                  <a:gd name="connsiteY2" fmla="*/ 78582 h 78582"/>
                  <a:gd name="connsiteX3" fmla="*/ 0 w 89004"/>
                  <a:gd name="connsiteY3" fmla="*/ 78582 h 78582"/>
                  <a:gd name="connsiteX4" fmla="*/ 0 w 89004"/>
                  <a:gd name="connsiteY4" fmla="*/ 0 h 78582"/>
                  <a:gd name="connsiteX0" fmla="*/ 0 w 141392"/>
                  <a:gd name="connsiteY0" fmla="*/ 0 h 78582"/>
                  <a:gd name="connsiteX1" fmla="*/ 89004 w 141392"/>
                  <a:gd name="connsiteY1" fmla="*/ 0 h 78582"/>
                  <a:gd name="connsiteX2" fmla="*/ 141392 w 141392"/>
                  <a:gd name="connsiteY2" fmla="*/ 76200 h 78582"/>
                  <a:gd name="connsiteX3" fmla="*/ 0 w 141392"/>
                  <a:gd name="connsiteY3" fmla="*/ 78582 h 78582"/>
                  <a:gd name="connsiteX4" fmla="*/ 0 w 141392"/>
                  <a:gd name="connsiteY4" fmla="*/ 0 h 78582"/>
                  <a:gd name="connsiteX0" fmla="*/ 2381 w 141392"/>
                  <a:gd name="connsiteY0" fmla="*/ 0 h 119064"/>
                  <a:gd name="connsiteX1" fmla="*/ 89004 w 141392"/>
                  <a:gd name="connsiteY1" fmla="*/ 40482 h 119064"/>
                  <a:gd name="connsiteX2" fmla="*/ 141392 w 141392"/>
                  <a:gd name="connsiteY2" fmla="*/ 116682 h 119064"/>
                  <a:gd name="connsiteX3" fmla="*/ 0 w 141392"/>
                  <a:gd name="connsiteY3" fmla="*/ 119064 h 119064"/>
                  <a:gd name="connsiteX4" fmla="*/ 2381 w 141392"/>
                  <a:gd name="connsiteY4" fmla="*/ 0 h 119064"/>
                  <a:gd name="connsiteX0" fmla="*/ 32550 w 171561"/>
                  <a:gd name="connsiteY0" fmla="*/ 0 h 119064"/>
                  <a:gd name="connsiteX1" fmla="*/ 119173 w 171561"/>
                  <a:gd name="connsiteY1" fmla="*/ 40482 h 119064"/>
                  <a:gd name="connsiteX2" fmla="*/ 171561 w 171561"/>
                  <a:gd name="connsiteY2" fmla="*/ 116682 h 119064"/>
                  <a:gd name="connsiteX3" fmla="*/ 30169 w 171561"/>
                  <a:gd name="connsiteY3" fmla="*/ 119064 h 119064"/>
                  <a:gd name="connsiteX4" fmla="*/ 32550 w 171561"/>
                  <a:gd name="connsiteY4" fmla="*/ 0 h 119064"/>
                  <a:gd name="connsiteX0" fmla="*/ 37334 w 176345"/>
                  <a:gd name="connsiteY0" fmla="*/ 0 h 119064"/>
                  <a:gd name="connsiteX1" fmla="*/ 123957 w 176345"/>
                  <a:gd name="connsiteY1" fmla="*/ 40482 h 119064"/>
                  <a:gd name="connsiteX2" fmla="*/ 176345 w 176345"/>
                  <a:gd name="connsiteY2" fmla="*/ 116682 h 119064"/>
                  <a:gd name="connsiteX3" fmla="*/ 34953 w 176345"/>
                  <a:gd name="connsiteY3" fmla="*/ 119064 h 119064"/>
                  <a:gd name="connsiteX4" fmla="*/ 37334 w 176345"/>
                  <a:gd name="connsiteY4" fmla="*/ 0 h 119064"/>
                  <a:gd name="connsiteX0" fmla="*/ 37334 w 176345"/>
                  <a:gd name="connsiteY0" fmla="*/ 0 h 136273"/>
                  <a:gd name="connsiteX1" fmla="*/ 123957 w 176345"/>
                  <a:gd name="connsiteY1" fmla="*/ 40482 h 136273"/>
                  <a:gd name="connsiteX2" fmla="*/ 176345 w 176345"/>
                  <a:gd name="connsiteY2" fmla="*/ 116682 h 136273"/>
                  <a:gd name="connsiteX3" fmla="*/ 34953 w 176345"/>
                  <a:gd name="connsiteY3" fmla="*/ 119064 h 136273"/>
                  <a:gd name="connsiteX4" fmla="*/ 37334 w 176345"/>
                  <a:gd name="connsiteY4" fmla="*/ 0 h 136273"/>
                  <a:gd name="connsiteX0" fmla="*/ 33725 w 172736"/>
                  <a:gd name="connsiteY0" fmla="*/ 0 h 149615"/>
                  <a:gd name="connsiteX1" fmla="*/ 120348 w 172736"/>
                  <a:gd name="connsiteY1" fmla="*/ 40482 h 149615"/>
                  <a:gd name="connsiteX2" fmla="*/ 172736 w 172736"/>
                  <a:gd name="connsiteY2" fmla="*/ 116682 h 149615"/>
                  <a:gd name="connsiteX3" fmla="*/ 43250 w 172736"/>
                  <a:gd name="connsiteY3" fmla="*/ 135733 h 149615"/>
                  <a:gd name="connsiteX4" fmla="*/ 33725 w 172736"/>
                  <a:gd name="connsiteY4" fmla="*/ 0 h 149615"/>
                  <a:gd name="connsiteX0" fmla="*/ 36064 w 175075"/>
                  <a:gd name="connsiteY0" fmla="*/ 0 h 149615"/>
                  <a:gd name="connsiteX1" fmla="*/ 122687 w 175075"/>
                  <a:gd name="connsiteY1" fmla="*/ 40482 h 149615"/>
                  <a:gd name="connsiteX2" fmla="*/ 175075 w 175075"/>
                  <a:gd name="connsiteY2" fmla="*/ 116682 h 149615"/>
                  <a:gd name="connsiteX3" fmla="*/ 45589 w 175075"/>
                  <a:gd name="connsiteY3" fmla="*/ 135733 h 149615"/>
                  <a:gd name="connsiteX4" fmla="*/ 36064 w 175075"/>
                  <a:gd name="connsiteY4" fmla="*/ 0 h 149615"/>
                  <a:gd name="connsiteX0" fmla="*/ 36064 w 175075"/>
                  <a:gd name="connsiteY0" fmla="*/ 0 h 147604"/>
                  <a:gd name="connsiteX1" fmla="*/ 122687 w 175075"/>
                  <a:gd name="connsiteY1" fmla="*/ 40482 h 147604"/>
                  <a:gd name="connsiteX2" fmla="*/ 175075 w 175075"/>
                  <a:gd name="connsiteY2" fmla="*/ 116682 h 147604"/>
                  <a:gd name="connsiteX3" fmla="*/ 45589 w 175075"/>
                  <a:gd name="connsiteY3" fmla="*/ 135733 h 147604"/>
                  <a:gd name="connsiteX4" fmla="*/ 36064 w 175075"/>
                  <a:gd name="connsiteY4" fmla="*/ 0 h 147604"/>
                  <a:gd name="connsiteX0" fmla="*/ 36064 w 175075"/>
                  <a:gd name="connsiteY0" fmla="*/ 0 h 143665"/>
                  <a:gd name="connsiteX1" fmla="*/ 122687 w 175075"/>
                  <a:gd name="connsiteY1" fmla="*/ 40482 h 143665"/>
                  <a:gd name="connsiteX2" fmla="*/ 175075 w 175075"/>
                  <a:gd name="connsiteY2" fmla="*/ 116682 h 143665"/>
                  <a:gd name="connsiteX3" fmla="*/ 45589 w 175075"/>
                  <a:gd name="connsiteY3" fmla="*/ 135733 h 143665"/>
                  <a:gd name="connsiteX4" fmla="*/ 36064 w 175075"/>
                  <a:gd name="connsiteY4" fmla="*/ 0 h 143665"/>
                  <a:gd name="connsiteX0" fmla="*/ 36936 w 175947"/>
                  <a:gd name="connsiteY0" fmla="*/ 0 h 152020"/>
                  <a:gd name="connsiteX1" fmla="*/ 123559 w 175947"/>
                  <a:gd name="connsiteY1" fmla="*/ 40482 h 152020"/>
                  <a:gd name="connsiteX2" fmla="*/ 175947 w 175947"/>
                  <a:gd name="connsiteY2" fmla="*/ 116682 h 152020"/>
                  <a:gd name="connsiteX3" fmla="*/ 46461 w 175947"/>
                  <a:gd name="connsiteY3" fmla="*/ 135733 h 152020"/>
                  <a:gd name="connsiteX4" fmla="*/ 36936 w 175947"/>
                  <a:gd name="connsiteY4" fmla="*/ 0 h 152020"/>
                  <a:gd name="connsiteX0" fmla="*/ 35398 w 186315"/>
                  <a:gd name="connsiteY0" fmla="*/ 0 h 143887"/>
                  <a:gd name="connsiteX1" fmla="*/ 122021 w 186315"/>
                  <a:gd name="connsiteY1" fmla="*/ 40482 h 143887"/>
                  <a:gd name="connsiteX2" fmla="*/ 186315 w 186315"/>
                  <a:gd name="connsiteY2" fmla="*/ 119063 h 143887"/>
                  <a:gd name="connsiteX3" fmla="*/ 44923 w 186315"/>
                  <a:gd name="connsiteY3" fmla="*/ 135733 h 143887"/>
                  <a:gd name="connsiteX4" fmla="*/ 35398 w 186315"/>
                  <a:gd name="connsiteY4" fmla="*/ 0 h 143887"/>
                  <a:gd name="connsiteX0" fmla="*/ 35398 w 187989"/>
                  <a:gd name="connsiteY0" fmla="*/ 0 h 143887"/>
                  <a:gd name="connsiteX1" fmla="*/ 122021 w 187989"/>
                  <a:gd name="connsiteY1" fmla="*/ 40482 h 143887"/>
                  <a:gd name="connsiteX2" fmla="*/ 186315 w 187989"/>
                  <a:gd name="connsiteY2" fmla="*/ 119063 h 143887"/>
                  <a:gd name="connsiteX3" fmla="*/ 44923 w 187989"/>
                  <a:gd name="connsiteY3" fmla="*/ 135733 h 143887"/>
                  <a:gd name="connsiteX4" fmla="*/ 35398 w 187989"/>
                  <a:gd name="connsiteY4" fmla="*/ 0 h 143887"/>
                  <a:gd name="connsiteX0" fmla="*/ 35398 w 187989"/>
                  <a:gd name="connsiteY0" fmla="*/ 0 h 155985"/>
                  <a:gd name="connsiteX1" fmla="*/ 122021 w 187989"/>
                  <a:gd name="connsiteY1" fmla="*/ 40482 h 155985"/>
                  <a:gd name="connsiteX2" fmla="*/ 186315 w 187989"/>
                  <a:gd name="connsiteY2" fmla="*/ 119063 h 155985"/>
                  <a:gd name="connsiteX3" fmla="*/ 44923 w 187989"/>
                  <a:gd name="connsiteY3" fmla="*/ 135733 h 155985"/>
                  <a:gd name="connsiteX4" fmla="*/ 35398 w 187989"/>
                  <a:gd name="connsiteY4" fmla="*/ 0 h 155985"/>
                  <a:gd name="connsiteX0" fmla="*/ 35398 w 190628"/>
                  <a:gd name="connsiteY0" fmla="*/ 0 h 155985"/>
                  <a:gd name="connsiteX1" fmla="*/ 122021 w 190628"/>
                  <a:gd name="connsiteY1" fmla="*/ 40482 h 155985"/>
                  <a:gd name="connsiteX2" fmla="*/ 186315 w 190628"/>
                  <a:gd name="connsiteY2" fmla="*/ 119063 h 155985"/>
                  <a:gd name="connsiteX3" fmla="*/ 44923 w 190628"/>
                  <a:gd name="connsiteY3" fmla="*/ 135733 h 155985"/>
                  <a:gd name="connsiteX4" fmla="*/ 35398 w 190628"/>
                  <a:gd name="connsiteY4" fmla="*/ 0 h 155985"/>
                  <a:gd name="connsiteX0" fmla="*/ 38325 w 258277"/>
                  <a:gd name="connsiteY0" fmla="*/ 21157 h 156918"/>
                  <a:gd name="connsiteX1" fmla="*/ 124948 w 258277"/>
                  <a:gd name="connsiteY1" fmla="*/ 61639 h 156918"/>
                  <a:gd name="connsiteX2" fmla="*/ 255917 w 258277"/>
                  <a:gd name="connsiteY2" fmla="*/ 9252 h 156918"/>
                  <a:gd name="connsiteX3" fmla="*/ 47850 w 258277"/>
                  <a:gd name="connsiteY3" fmla="*/ 156890 h 156918"/>
                  <a:gd name="connsiteX4" fmla="*/ 38325 w 258277"/>
                  <a:gd name="connsiteY4" fmla="*/ 21157 h 156918"/>
                  <a:gd name="connsiteX0" fmla="*/ 38325 w 258277"/>
                  <a:gd name="connsiteY0" fmla="*/ 21157 h 172680"/>
                  <a:gd name="connsiteX1" fmla="*/ 124948 w 258277"/>
                  <a:gd name="connsiteY1" fmla="*/ 61639 h 172680"/>
                  <a:gd name="connsiteX2" fmla="*/ 255917 w 258277"/>
                  <a:gd name="connsiteY2" fmla="*/ 9252 h 172680"/>
                  <a:gd name="connsiteX3" fmla="*/ 47850 w 258277"/>
                  <a:gd name="connsiteY3" fmla="*/ 156890 h 172680"/>
                  <a:gd name="connsiteX4" fmla="*/ 38325 w 258277"/>
                  <a:gd name="connsiteY4" fmla="*/ 21157 h 172680"/>
                  <a:gd name="connsiteX0" fmla="*/ 38545 w 263186"/>
                  <a:gd name="connsiteY0" fmla="*/ 10065 h 167414"/>
                  <a:gd name="connsiteX1" fmla="*/ 125168 w 263186"/>
                  <a:gd name="connsiteY1" fmla="*/ 50547 h 167414"/>
                  <a:gd name="connsiteX2" fmla="*/ 260900 w 263186"/>
                  <a:gd name="connsiteY2" fmla="*/ 10066 h 167414"/>
                  <a:gd name="connsiteX3" fmla="*/ 48070 w 263186"/>
                  <a:gd name="connsiteY3" fmla="*/ 145798 h 167414"/>
                  <a:gd name="connsiteX4" fmla="*/ 38545 w 263186"/>
                  <a:gd name="connsiteY4" fmla="*/ 10065 h 167414"/>
                  <a:gd name="connsiteX0" fmla="*/ 38545 w 263186"/>
                  <a:gd name="connsiteY0" fmla="*/ 10065 h 152896"/>
                  <a:gd name="connsiteX1" fmla="*/ 125168 w 263186"/>
                  <a:gd name="connsiteY1" fmla="*/ 50547 h 152896"/>
                  <a:gd name="connsiteX2" fmla="*/ 260900 w 263186"/>
                  <a:gd name="connsiteY2" fmla="*/ 10066 h 152896"/>
                  <a:gd name="connsiteX3" fmla="*/ 48070 w 263186"/>
                  <a:gd name="connsiteY3" fmla="*/ 145798 h 152896"/>
                  <a:gd name="connsiteX4" fmla="*/ 38545 w 263186"/>
                  <a:gd name="connsiteY4" fmla="*/ 10065 h 152896"/>
                  <a:gd name="connsiteX0" fmla="*/ 37631 w 262272"/>
                  <a:gd name="connsiteY0" fmla="*/ 10065 h 161327"/>
                  <a:gd name="connsiteX1" fmla="*/ 124254 w 262272"/>
                  <a:gd name="connsiteY1" fmla="*/ 50547 h 161327"/>
                  <a:gd name="connsiteX2" fmla="*/ 259986 w 262272"/>
                  <a:gd name="connsiteY2" fmla="*/ 10066 h 161327"/>
                  <a:gd name="connsiteX3" fmla="*/ 47156 w 262272"/>
                  <a:gd name="connsiteY3" fmla="*/ 145798 h 161327"/>
                  <a:gd name="connsiteX4" fmla="*/ 37631 w 262272"/>
                  <a:gd name="connsiteY4" fmla="*/ 10065 h 161327"/>
                  <a:gd name="connsiteX0" fmla="*/ 38545 w 263186"/>
                  <a:gd name="connsiteY0" fmla="*/ 2921 h 153423"/>
                  <a:gd name="connsiteX1" fmla="*/ 125168 w 263186"/>
                  <a:gd name="connsiteY1" fmla="*/ 50547 h 153423"/>
                  <a:gd name="connsiteX2" fmla="*/ 260900 w 263186"/>
                  <a:gd name="connsiteY2" fmla="*/ 10066 h 153423"/>
                  <a:gd name="connsiteX3" fmla="*/ 48070 w 263186"/>
                  <a:gd name="connsiteY3" fmla="*/ 145798 h 153423"/>
                  <a:gd name="connsiteX4" fmla="*/ 38545 w 263186"/>
                  <a:gd name="connsiteY4" fmla="*/ 2921 h 153423"/>
                  <a:gd name="connsiteX0" fmla="*/ 34410 w 259051"/>
                  <a:gd name="connsiteY0" fmla="*/ 2921 h 153423"/>
                  <a:gd name="connsiteX1" fmla="*/ 121033 w 259051"/>
                  <a:gd name="connsiteY1" fmla="*/ 50547 h 153423"/>
                  <a:gd name="connsiteX2" fmla="*/ 256765 w 259051"/>
                  <a:gd name="connsiteY2" fmla="*/ 10066 h 153423"/>
                  <a:gd name="connsiteX3" fmla="*/ 43935 w 259051"/>
                  <a:gd name="connsiteY3" fmla="*/ 145798 h 153423"/>
                  <a:gd name="connsiteX4" fmla="*/ 34410 w 259051"/>
                  <a:gd name="connsiteY4" fmla="*/ 2921 h 153423"/>
                  <a:gd name="connsiteX0" fmla="*/ 32812 w 257453"/>
                  <a:gd name="connsiteY0" fmla="*/ 2921 h 153423"/>
                  <a:gd name="connsiteX1" fmla="*/ 119435 w 257453"/>
                  <a:gd name="connsiteY1" fmla="*/ 50547 h 153423"/>
                  <a:gd name="connsiteX2" fmla="*/ 255167 w 257453"/>
                  <a:gd name="connsiteY2" fmla="*/ 10066 h 153423"/>
                  <a:gd name="connsiteX3" fmla="*/ 47099 w 257453"/>
                  <a:gd name="connsiteY3" fmla="*/ 145798 h 153423"/>
                  <a:gd name="connsiteX4" fmla="*/ 32812 w 257453"/>
                  <a:gd name="connsiteY4" fmla="*/ 2921 h 153423"/>
                  <a:gd name="connsiteX0" fmla="*/ 32507 w 257148"/>
                  <a:gd name="connsiteY0" fmla="*/ 2921 h 157636"/>
                  <a:gd name="connsiteX1" fmla="*/ 119130 w 257148"/>
                  <a:gd name="connsiteY1" fmla="*/ 50547 h 157636"/>
                  <a:gd name="connsiteX2" fmla="*/ 254862 w 257148"/>
                  <a:gd name="connsiteY2" fmla="*/ 10066 h 157636"/>
                  <a:gd name="connsiteX3" fmla="*/ 46794 w 257148"/>
                  <a:gd name="connsiteY3" fmla="*/ 145798 h 157636"/>
                  <a:gd name="connsiteX4" fmla="*/ 32507 w 257148"/>
                  <a:gd name="connsiteY4" fmla="*/ 2921 h 157636"/>
                  <a:gd name="connsiteX0" fmla="*/ 31645 w 256286"/>
                  <a:gd name="connsiteY0" fmla="*/ 2921 h 162910"/>
                  <a:gd name="connsiteX1" fmla="*/ 118268 w 256286"/>
                  <a:gd name="connsiteY1" fmla="*/ 50547 h 162910"/>
                  <a:gd name="connsiteX2" fmla="*/ 254000 w 256286"/>
                  <a:gd name="connsiteY2" fmla="*/ 10066 h 162910"/>
                  <a:gd name="connsiteX3" fmla="*/ 45932 w 256286"/>
                  <a:gd name="connsiteY3" fmla="*/ 145798 h 162910"/>
                  <a:gd name="connsiteX4" fmla="*/ 31645 w 256286"/>
                  <a:gd name="connsiteY4" fmla="*/ 2921 h 162910"/>
                  <a:gd name="connsiteX0" fmla="*/ 33164 w 257805"/>
                  <a:gd name="connsiteY0" fmla="*/ 2921 h 166353"/>
                  <a:gd name="connsiteX1" fmla="*/ 119787 w 257805"/>
                  <a:gd name="connsiteY1" fmla="*/ 50547 h 166353"/>
                  <a:gd name="connsiteX2" fmla="*/ 255519 w 257805"/>
                  <a:gd name="connsiteY2" fmla="*/ 10066 h 166353"/>
                  <a:gd name="connsiteX3" fmla="*/ 42688 w 257805"/>
                  <a:gd name="connsiteY3" fmla="*/ 150560 h 166353"/>
                  <a:gd name="connsiteX4" fmla="*/ 33164 w 257805"/>
                  <a:gd name="connsiteY4" fmla="*/ 2921 h 166353"/>
                  <a:gd name="connsiteX0" fmla="*/ 33164 w 257805"/>
                  <a:gd name="connsiteY0" fmla="*/ 2921 h 165295"/>
                  <a:gd name="connsiteX1" fmla="*/ 119787 w 257805"/>
                  <a:gd name="connsiteY1" fmla="*/ 50547 h 165295"/>
                  <a:gd name="connsiteX2" fmla="*/ 255519 w 257805"/>
                  <a:gd name="connsiteY2" fmla="*/ 10066 h 165295"/>
                  <a:gd name="connsiteX3" fmla="*/ 42688 w 257805"/>
                  <a:gd name="connsiteY3" fmla="*/ 150560 h 165295"/>
                  <a:gd name="connsiteX4" fmla="*/ 33164 w 257805"/>
                  <a:gd name="connsiteY4" fmla="*/ 2921 h 165295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6595"/>
                  <a:gd name="connsiteY0" fmla="*/ 14000 h 176374"/>
                  <a:gd name="connsiteX1" fmla="*/ 119787 w 266595"/>
                  <a:gd name="connsiteY1" fmla="*/ 61626 h 176374"/>
                  <a:gd name="connsiteX2" fmla="*/ 255519 w 266595"/>
                  <a:gd name="connsiteY2" fmla="*/ 21145 h 176374"/>
                  <a:gd name="connsiteX3" fmla="*/ 42688 w 266595"/>
                  <a:gd name="connsiteY3" fmla="*/ 161639 h 176374"/>
                  <a:gd name="connsiteX4" fmla="*/ 33164 w 266595"/>
                  <a:gd name="connsiteY4" fmla="*/ 14000 h 176374"/>
                  <a:gd name="connsiteX0" fmla="*/ 33164 w 266819"/>
                  <a:gd name="connsiteY0" fmla="*/ 12545 h 174919"/>
                  <a:gd name="connsiteX1" fmla="*/ 122169 w 266819"/>
                  <a:gd name="connsiteY1" fmla="*/ 69696 h 174919"/>
                  <a:gd name="connsiteX2" fmla="*/ 255519 w 266819"/>
                  <a:gd name="connsiteY2" fmla="*/ 19690 h 174919"/>
                  <a:gd name="connsiteX3" fmla="*/ 42688 w 266819"/>
                  <a:gd name="connsiteY3" fmla="*/ 160184 h 174919"/>
                  <a:gd name="connsiteX4" fmla="*/ 33164 w 266819"/>
                  <a:gd name="connsiteY4" fmla="*/ 12545 h 174919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583"/>
                  <a:gd name="connsiteY0" fmla="*/ 13741 h 176115"/>
                  <a:gd name="connsiteX1" fmla="*/ 119788 w 266583"/>
                  <a:gd name="connsiteY1" fmla="*/ 63748 h 176115"/>
                  <a:gd name="connsiteX2" fmla="*/ 255519 w 266583"/>
                  <a:gd name="connsiteY2" fmla="*/ 20886 h 176115"/>
                  <a:gd name="connsiteX3" fmla="*/ 42688 w 266583"/>
                  <a:gd name="connsiteY3" fmla="*/ 161380 h 176115"/>
                  <a:gd name="connsiteX4" fmla="*/ 33164 w 266583"/>
                  <a:gd name="connsiteY4" fmla="*/ 13741 h 176115"/>
                  <a:gd name="connsiteX0" fmla="*/ 42055 w 250145"/>
                  <a:gd name="connsiteY0" fmla="*/ 0 h 188657"/>
                  <a:gd name="connsiteX1" fmla="*/ 107248 w 250145"/>
                  <a:gd name="connsiteY1" fmla="*/ 83344 h 188657"/>
                  <a:gd name="connsiteX2" fmla="*/ 242979 w 250145"/>
                  <a:gd name="connsiteY2" fmla="*/ 40482 h 188657"/>
                  <a:gd name="connsiteX3" fmla="*/ 30148 w 250145"/>
                  <a:gd name="connsiteY3" fmla="*/ 180976 h 188657"/>
                  <a:gd name="connsiteX4" fmla="*/ 42055 w 250145"/>
                  <a:gd name="connsiteY4" fmla="*/ 0 h 188657"/>
                  <a:gd name="connsiteX0" fmla="*/ 55553 w 263643"/>
                  <a:gd name="connsiteY0" fmla="*/ 0 h 188657"/>
                  <a:gd name="connsiteX1" fmla="*/ 120746 w 263643"/>
                  <a:gd name="connsiteY1" fmla="*/ 83344 h 188657"/>
                  <a:gd name="connsiteX2" fmla="*/ 256477 w 263643"/>
                  <a:gd name="connsiteY2" fmla="*/ 40482 h 188657"/>
                  <a:gd name="connsiteX3" fmla="*/ 43646 w 263643"/>
                  <a:gd name="connsiteY3" fmla="*/ 180976 h 188657"/>
                  <a:gd name="connsiteX4" fmla="*/ 55553 w 263643"/>
                  <a:gd name="connsiteY4" fmla="*/ 0 h 188657"/>
                  <a:gd name="connsiteX0" fmla="*/ 52832 w 260922"/>
                  <a:gd name="connsiteY0" fmla="*/ 0 h 188657"/>
                  <a:gd name="connsiteX1" fmla="*/ 118025 w 260922"/>
                  <a:gd name="connsiteY1" fmla="*/ 83344 h 188657"/>
                  <a:gd name="connsiteX2" fmla="*/ 253756 w 260922"/>
                  <a:gd name="connsiteY2" fmla="*/ 40482 h 188657"/>
                  <a:gd name="connsiteX3" fmla="*/ 48069 w 260922"/>
                  <a:gd name="connsiteY3" fmla="*/ 180976 h 188657"/>
                  <a:gd name="connsiteX4" fmla="*/ 52832 w 260922"/>
                  <a:gd name="connsiteY4" fmla="*/ 0 h 188657"/>
                  <a:gd name="connsiteX0" fmla="*/ 53542 w 261632"/>
                  <a:gd name="connsiteY0" fmla="*/ 0 h 191930"/>
                  <a:gd name="connsiteX1" fmla="*/ 118735 w 261632"/>
                  <a:gd name="connsiteY1" fmla="*/ 83344 h 191930"/>
                  <a:gd name="connsiteX2" fmla="*/ 254466 w 261632"/>
                  <a:gd name="connsiteY2" fmla="*/ 40482 h 191930"/>
                  <a:gd name="connsiteX3" fmla="*/ 48779 w 261632"/>
                  <a:gd name="connsiteY3" fmla="*/ 180976 h 191930"/>
                  <a:gd name="connsiteX4" fmla="*/ 53542 w 261632"/>
                  <a:gd name="connsiteY4" fmla="*/ 0 h 191930"/>
                  <a:gd name="connsiteX0" fmla="*/ 53253 w 261343"/>
                  <a:gd name="connsiteY0" fmla="*/ 0 h 195104"/>
                  <a:gd name="connsiteX1" fmla="*/ 118446 w 261343"/>
                  <a:gd name="connsiteY1" fmla="*/ 83344 h 195104"/>
                  <a:gd name="connsiteX2" fmla="*/ 254177 w 261343"/>
                  <a:gd name="connsiteY2" fmla="*/ 40482 h 195104"/>
                  <a:gd name="connsiteX3" fmla="*/ 48490 w 261343"/>
                  <a:gd name="connsiteY3" fmla="*/ 180976 h 195104"/>
                  <a:gd name="connsiteX4" fmla="*/ 53253 w 261343"/>
                  <a:gd name="connsiteY4" fmla="*/ 0 h 195104"/>
                  <a:gd name="connsiteX0" fmla="*/ 52386 w 260476"/>
                  <a:gd name="connsiteY0" fmla="*/ 0 h 200561"/>
                  <a:gd name="connsiteX1" fmla="*/ 117579 w 260476"/>
                  <a:gd name="connsiteY1" fmla="*/ 83344 h 200561"/>
                  <a:gd name="connsiteX2" fmla="*/ 253310 w 260476"/>
                  <a:gd name="connsiteY2" fmla="*/ 40482 h 200561"/>
                  <a:gd name="connsiteX3" fmla="*/ 50004 w 260476"/>
                  <a:gd name="connsiteY3" fmla="*/ 188119 h 200561"/>
                  <a:gd name="connsiteX4" fmla="*/ 52386 w 260476"/>
                  <a:gd name="connsiteY4" fmla="*/ 0 h 200561"/>
                  <a:gd name="connsiteX0" fmla="*/ 50551 w 263435"/>
                  <a:gd name="connsiteY0" fmla="*/ 0 h 181385"/>
                  <a:gd name="connsiteX1" fmla="*/ 120506 w 263435"/>
                  <a:gd name="connsiteY1" fmla="*/ 71438 h 181385"/>
                  <a:gd name="connsiteX2" fmla="*/ 256237 w 263435"/>
                  <a:gd name="connsiteY2" fmla="*/ 28576 h 181385"/>
                  <a:gd name="connsiteX3" fmla="*/ 52931 w 263435"/>
                  <a:gd name="connsiteY3" fmla="*/ 176213 h 181385"/>
                  <a:gd name="connsiteX4" fmla="*/ 50551 w 263435"/>
                  <a:gd name="connsiteY4" fmla="*/ 0 h 181385"/>
                  <a:gd name="connsiteX0" fmla="*/ 49516 w 262400"/>
                  <a:gd name="connsiteY0" fmla="*/ 0 h 181385"/>
                  <a:gd name="connsiteX1" fmla="*/ 119471 w 262400"/>
                  <a:gd name="connsiteY1" fmla="*/ 71438 h 181385"/>
                  <a:gd name="connsiteX2" fmla="*/ 255202 w 262400"/>
                  <a:gd name="connsiteY2" fmla="*/ 28576 h 181385"/>
                  <a:gd name="connsiteX3" fmla="*/ 51896 w 262400"/>
                  <a:gd name="connsiteY3" fmla="*/ 176213 h 181385"/>
                  <a:gd name="connsiteX4" fmla="*/ 49516 w 262400"/>
                  <a:gd name="connsiteY4" fmla="*/ 0 h 181385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50223 w 260710"/>
                  <a:gd name="connsiteY0" fmla="*/ 0 h 173719"/>
                  <a:gd name="connsiteX1" fmla="*/ 117797 w 260710"/>
                  <a:gd name="connsiteY1" fmla="*/ 64295 h 173719"/>
                  <a:gd name="connsiteX2" fmla="*/ 253528 w 260710"/>
                  <a:gd name="connsiteY2" fmla="*/ 21433 h 173719"/>
                  <a:gd name="connsiteX3" fmla="*/ 50222 w 260710"/>
                  <a:gd name="connsiteY3" fmla="*/ 169070 h 173719"/>
                  <a:gd name="connsiteX4" fmla="*/ 50223 w 260710"/>
                  <a:gd name="connsiteY4" fmla="*/ 0 h 173719"/>
                  <a:gd name="connsiteX0" fmla="*/ 49863 w 260350"/>
                  <a:gd name="connsiteY0" fmla="*/ 0 h 177910"/>
                  <a:gd name="connsiteX1" fmla="*/ 117437 w 260350"/>
                  <a:gd name="connsiteY1" fmla="*/ 64295 h 177910"/>
                  <a:gd name="connsiteX2" fmla="*/ 253168 w 260350"/>
                  <a:gd name="connsiteY2" fmla="*/ 21433 h 177910"/>
                  <a:gd name="connsiteX3" fmla="*/ 49862 w 260350"/>
                  <a:gd name="connsiteY3" fmla="*/ 169070 h 177910"/>
                  <a:gd name="connsiteX4" fmla="*/ 49863 w 260350"/>
                  <a:gd name="connsiteY4" fmla="*/ 0 h 177910"/>
                  <a:gd name="connsiteX0" fmla="*/ 48825 w 264107"/>
                  <a:gd name="connsiteY0" fmla="*/ 0 h 173719"/>
                  <a:gd name="connsiteX1" fmla="*/ 121162 w 264107"/>
                  <a:gd name="connsiteY1" fmla="*/ 64295 h 173719"/>
                  <a:gd name="connsiteX2" fmla="*/ 256893 w 264107"/>
                  <a:gd name="connsiteY2" fmla="*/ 21433 h 173719"/>
                  <a:gd name="connsiteX3" fmla="*/ 53587 w 264107"/>
                  <a:gd name="connsiteY3" fmla="*/ 169070 h 173719"/>
                  <a:gd name="connsiteX4" fmla="*/ 48825 w 264107"/>
                  <a:gd name="connsiteY4" fmla="*/ 0 h 173719"/>
                  <a:gd name="connsiteX0" fmla="*/ 48343 w 263625"/>
                  <a:gd name="connsiteY0" fmla="*/ 0 h 178960"/>
                  <a:gd name="connsiteX1" fmla="*/ 120680 w 263625"/>
                  <a:gd name="connsiteY1" fmla="*/ 64295 h 178960"/>
                  <a:gd name="connsiteX2" fmla="*/ 256411 w 263625"/>
                  <a:gd name="connsiteY2" fmla="*/ 21433 h 178960"/>
                  <a:gd name="connsiteX3" fmla="*/ 53105 w 263625"/>
                  <a:gd name="connsiteY3" fmla="*/ 169070 h 178960"/>
                  <a:gd name="connsiteX4" fmla="*/ 48343 w 263625"/>
                  <a:gd name="connsiteY4" fmla="*/ 0 h 178960"/>
                  <a:gd name="connsiteX0" fmla="*/ 49652 w 264934"/>
                  <a:gd name="connsiteY0" fmla="*/ 0 h 183817"/>
                  <a:gd name="connsiteX1" fmla="*/ 121989 w 264934"/>
                  <a:gd name="connsiteY1" fmla="*/ 64295 h 183817"/>
                  <a:gd name="connsiteX2" fmla="*/ 257720 w 264934"/>
                  <a:gd name="connsiteY2" fmla="*/ 21433 h 183817"/>
                  <a:gd name="connsiteX3" fmla="*/ 54414 w 264934"/>
                  <a:gd name="connsiteY3" fmla="*/ 169070 h 183817"/>
                  <a:gd name="connsiteX4" fmla="*/ 49652 w 264934"/>
                  <a:gd name="connsiteY4" fmla="*/ 0 h 183817"/>
                  <a:gd name="connsiteX0" fmla="*/ 50176 w 265458"/>
                  <a:gd name="connsiteY0" fmla="*/ 0 h 183817"/>
                  <a:gd name="connsiteX1" fmla="*/ 122513 w 265458"/>
                  <a:gd name="connsiteY1" fmla="*/ 64295 h 183817"/>
                  <a:gd name="connsiteX2" fmla="*/ 258244 w 265458"/>
                  <a:gd name="connsiteY2" fmla="*/ 21433 h 183817"/>
                  <a:gd name="connsiteX3" fmla="*/ 54938 w 265458"/>
                  <a:gd name="connsiteY3" fmla="*/ 169070 h 183817"/>
                  <a:gd name="connsiteX4" fmla="*/ 50176 w 265458"/>
                  <a:gd name="connsiteY4" fmla="*/ 0 h 183817"/>
                  <a:gd name="connsiteX0" fmla="*/ 50176 w 258244"/>
                  <a:gd name="connsiteY0" fmla="*/ 0 h 183817"/>
                  <a:gd name="connsiteX1" fmla="*/ 122513 w 258244"/>
                  <a:gd name="connsiteY1" fmla="*/ 64295 h 183817"/>
                  <a:gd name="connsiteX2" fmla="*/ 258244 w 258244"/>
                  <a:gd name="connsiteY2" fmla="*/ 21433 h 183817"/>
                  <a:gd name="connsiteX3" fmla="*/ 54938 w 258244"/>
                  <a:gd name="connsiteY3" fmla="*/ 169070 h 183817"/>
                  <a:gd name="connsiteX4" fmla="*/ 50176 w 258244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7302 w 267276"/>
                  <a:gd name="connsiteY0" fmla="*/ 66674 h 236367"/>
                  <a:gd name="connsiteX1" fmla="*/ 119639 w 267276"/>
                  <a:gd name="connsiteY1" fmla="*/ 130969 h 236367"/>
                  <a:gd name="connsiteX2" fmla="*/ 267276 w 267276"/>
                  <a:gd name="connsiteY2" fmla="*/ 0 h 236367"/>
                  <a:gd name="connsiteX3" fmla="*/ 52064 w 267276"/>
                  <a:gd name="connsiteY3" fmla="*/ 235744 h 236367"/>
                  <a:gd name="connsiteX4" fmla="*/ 47302 w 267276"/>
                  <a:gd name="connsiteY4" fmla="*/ 66674 h 236367"/>
                  <a:gd name="connsiteX0" fmla="*/ 47302 w 267276"/>
                  <a:gd name="connsiteY0" fmla="*/ 66674 h 239892"/>
                  <a:gd name="connsiteX1" fmla="*/ 119639 w 267276"/>
                  <a:gd name="connsiteY1" fmla="*/ 130969 h 239892"/>
                  <a:gd name="connsiteX2" fmla="*/ 267276 w 267276"/>
                  <a:gd name="connsiteY2" fmla="*/ 0 h 239892"/>
                  <a:gd name="connsiteX3" fmla="*/ 52064 w 267276"/>
                  <a:gd name="connsiteY3" fmla="*/ 235744 h 239892"/>
                  <a:gd name="connsiteX4" fmla="*/ 47302 w 267276"/>
                  <a:gd name="connsiteY4" fmla="*/ 66674 h 239892"/>
                  <a:gd name="connsiteX0" fmla="*/ 47370 w 267344"/>
                  <a:gd name="connsiteY0" fmla="*/ 66674 h 247300"/>
                  <a:gd name="connsiteX1" fmla="*/ 119707 w 267344"/>
                  <a:gd name="connsiteY1" fmla="*/ 130969 h 247300"/>
                  <a:gd name="connsiteX2" fmla="*/ 267344 w 267344"/>
                  <a:gd name="connsiteY2" fmla="*/ 0 h 247300"/>
                  <a:gd name="connsiteX3" fmla="*/ 52132 w 267344"/>
                  <a:gd name="connsiteY3" fmla="*/ 235744 h 247300"/>
                  <a:gd name="connsiteX4" fmla="*/ 47370 w 267344"/>
                  <a:gd name="connsiteY4" fmla="*/ 66674 h 247300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74352 h 256963"/>
                  <a:gd name="connsiteX1" fmla="*/ 270827 w 270827"/>
                  <a:gd name="connsiteY1" fmla="*/ 7678 h 256963"/>
                  <a:gd name="connsiteX2" fmla="*/ 55615 w 270827"/>
                  <a:gd name="connsiteY2" fmla="*/ 243422 h 256963"/>
                  <a:gd name="connsiteX3" fmla="*/ 50853 w 270827"/>
                  <a:gd name="connsiteY3" fmla="*/ 74352 h 256963"/>
                  <a:gd name="connsiteX0" fmla="*/ 50853 w 270827"/>
                  <a:gd name="connsiteY0" fmla="*/ 70077 h 252688"/>
                  <a:gd name="connsiteX1" fmla="*/ 270827 w 270827"/>
                  <a:gd name="connsiteY1" fmla="*/ 3403 h 252688"/>
                  <a:gd name="connsiteX2" fmla="*/ 55615 w 270827"/>
                  <a:gd name="connsiteY2" fmla="*/ 239147 h 252688"/>
                  <a:gd name="connsiteX3" fmla="*/ 50853 w 270827"/>
                  <a:gd name="connsiteY3" fmla="*/ 70077 h 252688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827" h="244487">
                    <a:moveTo>
                      <a:pt x="50853" y="66674"/>
                    </a:moveTo>
                    <a:cubicBezTo>
                      <a:pt x="72435" y="129777"/>
                      <a:pt x="224789" y="105171"/>
                      <a:pt x="270827" y="0"/>
                    </a:cubicBezTo>
                    <a:cubicBezTo>
                      <a:pt x="255594" y="292101"/>
                      <a:pt x="73785" y="245767"/>
                      <a:pt x="55615" y="235744"/>
                    </a:cubicBezTo>
                    <a:cubicBezTo>
                      <a:pt x="6799" y="208817"/>
                      <a:pt x="-38047" y="106362"/>
                      <a:pt x="50853" y="66674"/>
                    </a:cubicBezTo>
                    <a:close/>
                  </a:path>
                </a:pathLst>
              </a:custGeom>
              <a:solidFill>
                <a:srgbClr val="21091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083" name="Group 3082">
              <a:extLst>
                <a:ext uri="{FF2B5EF4-FFF2-40B4-BE49-F238E27FC236}">
                  <a16:creationId xmlns:a16="http://schemas.microsoft.com/office/drawing/2014/main" id="{F1E29AEB-96F0-8C4C-F1BA-9D2AECF5E94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377432" y="7018774"/>
              <a:ext cx="541066" cy="610598"/>
              <a:chOff x="12082463" y="7284245"/>
              <a:chExt cx="541066" cy="610598"/>
            </a:xfrm>
          </p:grpSpPr>
          <p:sp>
            <p:nvSpPr>
              <p:cNvPr id="3063" name="Freeform: Shape 3062">
                <a:extLst>
                  <a:ext uri="{FF2B5EF4-FFF2-40B4-BE49-F238E27FC236}">
                    <a16:creationId xmlns:a16="http://schemas.microsoft.com/office/drawing/2014/main" id="{FF83E43A-D05E-57D1-FF7B-776F0EE5356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30101" y="7841455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25F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80" name="Group 3079">
                <a:extLst>
                  <a:ext uri="{FF2B5EF4-FFF2-40B4-BE49-F238E27FC236}">
                    <a16:creationId xmlns:a16="http://schemas.microsoft.com/office/drawing/2014/main" id="{20781A2F-0282-CC67-8721-295575EFE75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082463" y="7284245"/>
                <a:ext cx="541066" cy="609005"/>
                <a:chOff x="12082463" y="7284245"/>
                <a:chExt cx="541066" cy="609005"/>
              </a:xfrm>
            </p:grpSpPr>
            <p:sp>
              <p:nvSpPr>
                <p:cNvPr id="3060" name="Freeform: Shape 3059">
                  <a:extLst>
                    <a:ext uri="{FF2B5EF4-FFF2-40B4-BE49-F238E27FC236}">
                      <a16:creationId xmlns:a16="http://schemas.microsoft.com/office/drawing/2014/main" id="{09110A43-4F1C-CDBB-F2E8-4B94CD7B624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527757" y="7284245"/>
                  <a:ext cx="83344" cy="364332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76200"/>
                    <a:gd name="connsiteY0" fmla="*/ 0 h 373857"/>
                    <a:gd name="connsiteX1" fmla="*/ 76200 w 76200"/>
                    <a:gd name="connsiteY1" fmla="*/ 373857 h 373857"/>
                    <a:gd name="connsiteX0" fmla="*/ 0 w 88106"/>
                    <a:gd name="connsiteY0" fmla="*/ 0 h 373857"/>
                    <a:gd name="connsiteX1" fmla="*/ 88106 w 88106"/>
                    <a:gd name="connsiteY1" fmla="*/ 373857 h 373857"/>
                    <a:gd name="connsiteX0" fmla="*/ 0 w 88106"/>
                    <a:gd name="connsiteY0" fmla="*/ 0 h 364332"/>
                    <a:gd name="connsiteX1" fmla="*/ 88106 w 88106"/>
                    <a:gd name="connsiteY1" fmla="*/ 364332 h 364332"/>
                    <a:gd name="connsiteX0" fmla="*/ 0 w 83344"/>
                    <a:gd name="connsiteY0" fmla="*/ 0 h 364332"/>
                    <a:gd name="connsiteX1" fmla="*/ 83344 w 83344"/>
                    <a:gd name="connsiteY1" fmla="*/ 364332 h 364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344" h="364332">
                      <a:moveTo>
                        <a:pt x="0" y="0"/>
                      </a:moveTo>
                      <a:lnTo>
                        <a:pt x="83344" y="364332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62" name="Freeform: Shape 3061">
                  <a:extLst>
                    <a:ext uri="{FF2B5EF4-FFF2-40B4-BE49-F238E27FC236}">
                      <a16:creationId xmlns:a16="http://schemas.microsoft.com/office/drawing/2014/main" id="{298B9424-AED2-C4EE-D12A-16C3C0D97AB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082463" y="7715250"/>
                  <a:ext cx="142875" cy="157163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2875" h="157163">
                      <a:moveTo>
                        <a:pt x="0" y="0"/>
                      </a:moveTo>
                      <a:lnTo>
                        <a:pt x="142875" y="157163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79" name="Rectangle 3078">
                  <a:extLst>
                    <a:ext uri="{FF2B5EF4-FFF2-40B4-BE49-F238E27FC236}">
                      <a16:creationId xmlns:a16="http://schemas.microsoft.com/office/drawing/2014/main" id="{49EF3F06-81D2-4999-56CD-BA2D623E6B6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083784" y="7319841"/>
                  <a:ext cx="539745" cy="573409"/>
                </a:xfrm>
                <a:custGeom>
                  <a:avLst/>
                  <a:gdLst>
                    <a:gd name="connsiteX0" fmla="*/ 0 w 392108"/>
                    <a:gd name="connsiteY0" fmla="*/ 0 h 289964"/>
                    <a:gd name="connsiteX1" fmla="*/ 392108 w 392108"/>
                    <a:gd name="connsiteY1" fmla="*/ 0 h 289964"/>
                    <a:gd name="connsiteX2" fmla="*/ 392108 w 392108"/>
                    <a:gd name="connsiteY2" fmla="*/ 289964 h 289964"/>
                    <a:gd name="connsiteX3" fmla="*/ 0 w 392108"/>
                    <a:gd name="connsiteY3" fmla="*/ 289964 h 289964"/>
                    <a:gd name="connsiteX4" fmla="*/ 0 w 392108"/>
                    <a:gd name="connsiteY4" fmla="*/ 0 h 289964"/>
                    <a:gd name="connsiteX0" fmla="*/ 0 w 577845"/>
                    <a:gd name="connsiteY0" fmla="*/ 121443 h 289964"/>
                    <a:gd name="connsiteX1" fmla="*/ 577845 w 577845"/>
                    <a:gd name="connsiteY1" fmla="*/ 0 h 289964"/>
                    <a:gd name="connsiteX2" fmla="*/ 577845 w 577845"/>
                    <a:gd name="connsiteY2" fmla="*/ 289964 h 289964"/>
                    <a:gd name="connsiteX3" fmla="*/ 185737 w 577845"/>
                    <a:gd name="connsiteY3" fmla="*/ 289964 h 289964"/>
                    <a:gd name="connsiteX4" fmla="*/ 0 w 577845"/>
                    <a:gd name="connsiteY4" fmla="*/ 121443 h 289964"/>
                    <a:gd name="connsiteX0" fmla="*/ 0 w 577845"/>
                    <a:gd name="connsiteY0" fmla="*/ 121443 h 306632"/>
                    <a:gd name="connsiteX1" fmla="*/ 577845 w 577845"/>
                    <a:gd name="connsiteY1" fmla="*/ 0 h 306632"/>
                    <a:gd name="connsiteX2" fmla="*/ 577845 w 577845"/>
                    <a:gd name="connsiteY2" fmla="*/ 289964 h 306632"/>
                    <a:gd name="connsiteX3" fmla="*/ 157162 w 577845"/>
                    <a:gd name="connsiteY3" fmla="*/ 306632 h 306632"/>
                    <a:gd name="connsiteX4" fmla="*/ 0 w 577845"/>
                    <a:gd name="connsiteY4" fmla="*/ 121443 h 306632"/>
                    <a:gd name="connsiteX0" fmla="*/ 0 w 577845"/>
                    <a:gd name="connsiteY0" fmla="*/ 388143 h 573332"/>
                    <a:gd name="connsiteX1" fmla="*/ 446876 w 577845"/>
                    <a:gd name="connsiteY1" fmla="*/ 0 h 573332"/>
                    <a:gd name="connsiteX2" fmla="*/ 577845 w 577845"/>
                    <a:gd name="connsiteY2" fmla="*/ 556664 h 573332"/>
                    <a:gd name="connsiteX3" fmla="*/ 157162 w 577845"/>
                    <a:gd name="connsiteY3" fmla="*/ 573332 h 573332"/>
                    <a:gd name="connsiteX4" fmla="*/ 0 w 5778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89"/>
                    <a:gd name="connsiteX1" fmla="*/ 446876 w 539745"/>
                    <a:gd name="connsiteY1" fmla="*/ 0 h 573389"/>
                    <a:gd name="connsiteX2" fmla="*/ 539745 w 539745"/>
                    <a:gd name="connsiteY2" fmla="*/ 373308 h 573389"/>
                    <a:gd name="connsiteX3" fmla="*/ 157162 w 539745"/>
                    <a:gd name="connsiteY3" fmla="*/ 573332 h 573389"/>
                    <a:gd name="connsiteX4" fmla="*/ 0 w 539745"/>
                    <a:gd name="connsiteY4" fmla="*/ 388143 h 57338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745" h="573409">
                      <a:moveTo>
                        <a:pt x="0" y="388143"/>
                      </a:moveTo>
                      <a:cubicBezTo>
                        <a:pt x="287071" y="408781"/>
                        <a:pt x="445554" y="246063"/>
                        <a:pt x="446876" y="0"/>
                      </a:cubicBezTo>
                      <a:lnTo>
                        <a:pt x="539745" y="373308"/>
                      </a:lnTo>
                      <a:cubicBezTo>
                        <a:pt x="471749" y="523327"/>
                        <a:pt x="429946" y="575713"/>
                        <a:pt x="157162" y="573332"/>
                      </a:cubicBezTo>
                      <a:lnTo>
                        <a:pt x="0" y="388143"/>
                      </a:lnTo>
                      <a:close/>
                    </a:path>
                  </a:pathLst>
                </a:custGeom>
                <a:solidFill>
                  <a:srgbClr val="225F7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3077" name="Group 3076">
              <a:extLst>
                <a:ext uri="{FF2B5EF4-FFF2-40B4-BE49-F238E27FC236}">
                  <a16:creationId xmlns:a16="http://schemas.microsoft.com/office/drawing/2014/main" id="{E720709A-1259-9ADA-02D0-A472000214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558407" y="7254517"/>
              <a:ext cx="479341" cy="553795"/>
              <a:chOff x="12263438" y="7519988"/>
              <a:chExt cx="479341" cy="553795"/>
            </a:xfrm>
          </p:grpSpPr>
          <p:sp>
            <p:nvSpPr>
              <p:cNvPr id="3047" name="Freeform: Shape 3046">
                <a:extLst>
                  <a:ext uri="{FF2B5EF4-FFF2-40B4-BE49-F238E27FC236}">
                    <a16:creationId xmlns:a16="http://schemas.microsoft.com/office/drawing/2014/main" id="{9D4763F9-1438-0A1E-4908-A79907976AC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63438" y="7810500"/>
                <a:ext cx="142875" cy="157163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157163">
                    <a:moveTo>
                      <a:pt x="0" y="0"/>
                    </a:moveTo>
                    <a:lnTo>
                      <a:pt x="142875" y="157163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56" name="Freeform: Shape 3055">
                <a:extLst>
                  <a:ext uri="{FF2B5EF4-FFF2-40B4-BE49-F238E27FC236}">
                    <a16:creationId xmlns:a16="http://schemas.microsoft.com/office/drawing/2014/main" id="{E0DBB9E0-DDE3-528D-D3BB-A7E6C94848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30151" y="7519988"/>
                <a:ext cx="83344" cy="36433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4" h="364332">
                    <a:moveTo>
                      <a:pt x="0" y="0"/>
                    </a:moveTo>
                    <a:lnTo>
                      <a:pt x="83344" y="364332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4" name="Rectangle 3073">
                <a:extLst>
                  <a:ext uri="{FF2B5EF4-FFF2-40B4-BE49-F238E27FC236}">
                    <a16:creationId xmlns:a16="http://schemas.microsoft.com/office/drawing/2014/main" id="{A808D605-73B8-7625-CCF1-C4E4DAB027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74334" y="7527878"/>
                <a:ext cx="468445" cy="545905"/>
              </a:xfrm>
              <a:custGeom>
                <a:avLst/>
                <a:gdLst>
                  <a:gd name="connsiteX0" fmla="*/ 0 w 347001"/>
                  <a:gd name="connsiteY0" fmla="*/ 0 h 241105"/>
                  <a:gd name="connsiteX1" fmla="*/ 347001 w 347001"/>
                  <a:gd name="connsiteY1" fmla="*/ 0 h 241105"/>
                  <a:gd name="connsiteX2" fmla="*/ 347001 w 347001"/>
                  <a:gd name="connsiteY2" fmla="*/ 241105 h 241105"/>
                  <a:gd name="connsiteX3" fmla="*/ 0 w 347001"/>
                  <a:gd name="connsiteY3" fmla="*/ 241105 h 241105"/>
                  <a:gd name="connsiteX4" fmla="*/ 0 w 347001"/>
                  <a:gd name="connsiteY4" fmla="*/ 0 h 241105"/>
                  <a:gd name="connsiteX0" fmla="*/ 0 w 630369"/>
                  <a:gd name="connsiteY0" fmla="*/ 333375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0 w 630369"/>
                  <a:gd name="connsiteY4" fmla="*/ 333375 h 574480"/>
                  <a:gd name="connsiteX0" fmla="*/ 335756 w 630369"/>
                  <a:gd name="connsiteY0" fmla="*/ 271463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335756 w 630369"/>
                  <a:gd name="connsiteY4" fmla="*/ 271463 h 574480"/>
                  <a:gd name="connsiteX0" fmla="*/ 278606 w 630369"/>
                  <a:gd name="connsiteY0" fmla="*/ 283369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278606 w 630369"/>
                  <a:gd name="connsiteY4" fmla="*/ 283369 h 574480"/>
                  <a:gd name="connsiteX0" fmla="*/ 278606 w 747051"/>
                  <a:gd name="connsiteY0" fmla="*/ 283369 h 574480"/>
                  <a:gd name="connsiteX1" fmla="*/ 630369 w 747051"/>
                  <a:gd name="connsiteY1" fmla="*/ 0 h 574480"/>
                  <a:gd name="connsiteX2" fmla="*/ 747051 w 747051"/>
                  <a:gd name="connsiteY2" fmla="*/ 460180 h 574480"/>
                  <a:gd name="connsiteX3" fmla="*/ 0 w 747051"/>
                  <a:gd name="connsiteY3" fmla="*/ 574480 h 574480"/>
                  <a:gd name="connsiteX4" fmla="*/ 278606 w 747051"/>
                  <a:gd name="connsiteY4" fmla="*/ 283369 h 574480"/>
                  <a:gd name="connsiteX0" fmla="*/ 0 w 468445"/>
                  <a:gd name="connsiteY0" fmla="*/ 283369 h 555430"/>
                  <a:gd name="connsiteX1" fmla="*/ 351763 w 468445"/>
                  <a:gd name="connsiteY1" fmla="*/ 0 h 555430"/>
                  <a:gd name="connsiteX2" fmla="*/ 468445 w 468445"/>
                  <a:gd name="connsiteY2" fmla="*/ 460180 h 555430"/>
                  <a:gd name="connsiteX3" fmla="*/ 242887 w 468445"/>
                  <a:gd name="connsiteY3" fmla="*/ 555430 h 555430"/>
                  <a:gd name="connsiteX4" fmla="*/ 0 w 468445"/>
                  <a:gd name="connsiteY4" fmla="*/ 283369 h 555430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445" h="545905">
                    <a:moveTo>
                      <a:pt x="0" y="283369"/>
                    </a:moveTo>
                    <a:cubicBezTo>
                      <a:pt x="143448" y="236538"/>
                      <a:pt x="274991" y="237332"/>
                      <a:pt x="351763" y="0"/>
                    </a:cubicBezTo>
                    <a:lnTo>
                      <a:pt x="468445" y="460180"/>
                    </a:lnTo>
                    <a:lnTo>
                      <a:pt x="223837" y="545905"/>
                    </a:lnTo>
                    <a:lnTo>
                      <a:pt x="0" y="28336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82" name="Group 3081">
              <a:extLst>
                <a:ext uri="{FF2B5EF4-FFF2-40B4-BE49-F238E27FC236}">
                  <a16:creationId xmlns:a16="http://schemas.microsoft.com/office/drawing/2014/main" id="{3ABF5A00-7ADE-8E8F-8A3E-71A557C2CB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72399" y="7064018"/>
              <a:ext cx="276508" cy="361084"/>
              <a:chOff x="12177430" y="7329489"/>
              <a:chExt cx="276508" cy="361084"/>
            </a:xfrm>
          </p:grpSpPr>
          <p:sp>
            <p:nvSpPr>
              <p:cNvPr id="3064" name="Freeform: Shape 3063">
                <a:extLst>
                  <a:ext uri="{FF2B5EF4-FFF2-40B4-BE49-F238E27FC236}">
                    <a16:creationId xmlns:a16="http://schemas.microsoft.com/office/drawing/2014/main" id="{A50403E2-2904-74F4-3290-EFDF4ABB3D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96788" y="7329489"/>
                <a:ext cx="38100" cy="1928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192882">
                    <a:moveTo>
                      <a:pt x="0" y="0"/>
                    </a:moveTo>
                    <a:lnTo>
                      <a:pt x="38100" y="1928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65" name="Freeform: Shape 3064">
                <a:extLst>
                  <a:ext uri="{FF2B5EF4-FFF2-40B4-BE49-F238E27FC236}">
                    <a16:creationId xmlns:a16="http://schemas.microsoft.com/office/drawing/2014/main" id="{306FB06A-2C96-2241-8A86-C40C7B5A56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77713" y="7560469"/>
                <a:ext cx="90488" cy="1166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88" h="116682">
                    <a:moveTo>
                      <a:pt x="0" y="0"/>
                    </a:moveTo>
                    <a:lnTo>
                      <a:pt x="90488" y="1166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81" name="Rectangle 3080">
                <a:extLst>
                  <a:ext uri="{FF2B5EF4-FFF2-40B4-BE49-F238E27FC236}">
                    <a16:creationId xmlns:a16="http://schemas.microsoft.com/office/drawing/2014/main" id="{404B2F76-7894-D5AA-C0BC-8F97E44D0F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77430" y="7349331"/>
                <a:ext cx="276508" cy="341242"/>
              </a:xfrm>
              <a:custGeom>
                <a:avLst/>
                <a:gdLst>
                  <a:gd name="connsiteX0" fmla="*/ 0 w 366995"/>
                  <a:gd name="connsiteY0" fmla="*/ 0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0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178594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78581 w 366995"/>
                  <a:gd name="connsiteY3" fmla="*/ 324574 h 348387"/>
                  <a:gd name="connsiteX4" fmla="*/ 0 w 366995"/>
                  <a:gd name="connsiteY4" fmla="*/ 178594 h 348387"/>
                  <a:gd name="connsiteX0" fmla="*/ 0 w 366995"/>
                  <a:gd name="connsiteY0" fmla="*/ 211931 h 381724"/>
                  <a:gd name="connsiteX1" fmla="*/ 193164 w 366995"/>
                  <a:gd name="connsiteY1" fmla="*/ 0 h 381724"/>
                  <a:gd name="connsiteX2" fmla="*/ 366995 w 366995"/>
                  <a:gd name="connsiteY2" fmla="*/ 381724 h 381724"/>
                  <a:gd name="connsiteX3" fmla="*/ 78581 w 366995"/>
                  <a:gd name="connsiteY3" fmla="*/ 357911 h 381724"/>
                  <a:gd name="connsiteX4" fmla="*/ 0 w 366995"/>
                  <a:gd name="connsiteY4" fmla="*/ 211931 h 381724"/>
                  <a:gd name="connsiteX0" fmla="*/ 0 w 262220"/>
                  <a:gd name="connsiteY0" fmla="*/ 211931 h 357911"/>
                  <a:gd name="connsiteX1" fmla="*/ 193164 w 262220"/>
                  <a:gd name="connsiteY1" fmla="*/ 0 h 357911"/>
                  <a:gd name="connsiteX2" fmla="*/ 262220 w 262220"/>
                  <a:gd name="connsiteY2" fmla="*/ 219799 h 357911"/>
                  <a:gd name="connsiteX3" fmla="*/ 78581 w 262220"/>
                  <a:gd name="connsiteY3" fmla="*/ 357911 h 357911"/>
                  <a:gd name="connsiteX4" fmla="*/ 0 w 262220"/>
                  <a:gd name="connsiteY4" fmla="*/ 211931 h 357911"/>
                  <a:gd name="connsiteX0" fmla="*/ 0 w 262220"/>
                  <a:gd name="connsiteY0" fmla="*/ 204787 h 350767"/>
                  <a:gd name="connsiteX1" fmla="*/ 202689 w 262220"/>
                  <a:gd name="connsiteY1" fmla="*/ 0 h 350767"/>
                  <a:gd name="connsiteX2" fmla="*/ 262220 w 262220"/>
                  <a:gd name="connsiteY2" fmla="*/ 212655 h 350767"/>
                  <a:gd name="connsiteX3" fmla="*/ 78581 w 262220"/>
                  <a:gd name="connsiteY3" fmla="*/ 350767 h 350767"/>
                  <a:gd name="connsiteX4" fmla="*/ 0 w 262220"/>
                  <a:gd name="connsiteY4" fmla="*/ 204787 h 350767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08" h="341242">
                    <a:moveTo>
                      <a:pt x="0" y="202406"/>
                    </a:moveTo>
                    <a:cubicBezTo>
                      <a:pt x="160432" y="219869"/>
                      <a:pt x="185132" y="106362"/>
                      <a:pt x="216977" y="0"/>
                    </a:cubicBezTo>
                    <a:lnTo>
                      <a:pt x="276508" y="212655"/>
                    </a:lnTo>
                    <a:lnTo>
                      <a:pt x="97632" y="341242"/>
                    </a:lnTo>
                    <a:lnTo>
                      <a:pt x="0" y="202406"/>
                    </a:lnTo>
                    <a:close/>
                  </a:path>
                </a:pathLst>
              </a:custGeom>
              <a:solidFill>
                <a:srgbClr val="1F628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0" name="Group 3069">
              <a:extLst>
                <a:ext uri="{FF2B5EF4-FFF2-40B4-BE49-F238E27FC236}">
                  <a16:creationId xmlns:a16="http://schemas.microsoft.com/office/drawing/2014/main" id="{FE1EE4AC-9093-C5A7-5C97-BC3CF5CA238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65285" y="7037718"/>
              <a:ext cx="226142" cy="272989"/>
              <a:chOff x="12170316" y="7303189"/>
              <a:chExt cx="226142" cy="272989"/>
            </a:xfrm>
          </p:grpSpPr>
          <p:sp>
            <p:nvSpPr>
              <p:cNvPr id="3069" name="Rectangle 3065">
                <a:extLst>
                  <a:ext uri="{FF2B5EF4-FFF2-40B4-BE49-F238E27FC236}">
                    <a16:creationId xmlns:a16="http://schemas.microsoft.com/office/drawing/2014/main" id="{8B4CDB97-231C-8E93-67F2-C43095BC15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72206" y="7307525"/>
                <a:ext cx="223139" cy="262336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8934 w 434349"/>
                  <a:gd name="connsiteY0" fmla="*/ 394692 h 470300"/>
                  <a:gd name="connsiteX1" fmla="*/ 357205 w 434349"/>
                  <a:gd name="connsiteY1" fmla="*/ 23216 h 470300"/>
                  <a:gd name="connsiteX2" fmla="*/ 428641 w 434349"/>
                  <a:gd name="connsiteY2" fmla="*/ 30363 h 470300"/>
                  <a:gd name="connsiteX3" fmla="*/ 49416 w 434349"/>
                  <a:gd name="connsiteY3" fmla="*/ 461368 h 470300"/>
                  <a:gd name="connsiteX4" fmla="*/ 8934 w 434349"/>
                  <a:gd name="connsiteY4" fmla="*/ 394692 h 470300"/>
                  <a:gd name="connsiteX0" fmla="*/ 36638 w 395378"/>
                  <a:gd name="connsiteY0" fmla="*/ 411360 h 470300"/>
                  <a:gd name="connsiteX1" fmla="*/ 318234 w 395378"/>
                  <a:gd name="connsiteY1" fmla="*/ 23216 h 470300"/>
                  <a:gd name="connsiteX2" fmla="*/ 389670 w 395378"/>
                  <a:gd name="connsiteY2" fmla="*/ 30363 h 470300"/>
                  <a:gd name="connsiteX3" fmla="*/ 10445 w 395378"/>
                  <a:gd name="connsiteY3" fmla="*/ 461368 h 470300"/>
                  <a:gd name="connsiteX4" fmla="*/ 36638 w 395378"/>
                  <a:gd name="connsiteY4" fmla="*/ 411360 h 470300"/>
                  <a:gd name="connsiteX0" fmla="*/ 29542 w 397807"/>
                  <a:gd name="connsiteY0" fmla="*/ 406598 h 470300"/>
                  <a:gd name="connsiteX1" fmla="*/ 320663 w 397807"/>
                  <a:gd name="connsiteY1" fmla="*/ 23216 h 470300"/>
                  <a:gd name="connsiteX2" fmla="*/ 392099 w 397807"/>
                  <a:gd name="connsiteY2" fmla="*/ 30363 h 470300"/>
                  <a:gd name="connsiteX3" fmla="*/ 12874 w 397807"/>
                  <a:gd name="connsiteY3" fmla="*/ 461368 h 470300"/>
                  <a:gd name="connsiteX4" fmla="*/ 29542 w 397807"/>
                  <a:gd name="connsiteY4" fmla="*/ 406598 h 470300"/>
                  <a:gd name="connsiteX0" fmla="*/ 29542 w 397807"/>
                  <a:gd name="connsiteY0" fmla="*/ 381938 h 445640"/>
                  <a:gd name="connsiteX1" fmla="*/ 156357 w 397807"/>
                  <a:gd name="connsiteY1" fmla="*/ 203343 h 445640"/>
                  <a:gd name="connsiteX2" fmla="*/ 392099 w 397807"/>
                  <a:gd name="connsiteY2" fmla="*/ 5703 h 445640"/>
                  <a:gd name="connsiteX3" fmla="*/ 12874 w 397807"/>
                  <a:gd name="connsiteY3" fmla="*/ 436708 h 445640"/>
                  <a:gd name="connsiteX4" fmla="*/ 29542 w 397807"/>
                  <a:gd name="connsiteY4" fmla="*/ 381938 h 445640"/>
                  <a:gd name="connsiteX0" fmla="*/ 29542 w 219630"/>
                  <a:gd name="connsiteY0" fmla="*/ 197528 h 295818"/>
                  <a:gd name="connsiteX1" fmla="*/ 156357 w 219630"/>
                  <a:gd name="connsiteY1" fmla="*/ 18933 h 295818"/>
                  <a:gd name="connsiteX2" fmla="*/ 208743 w 219630"/>
                  <a:gd name="connsiteY2" fmla="*/ 35605 h 295818"/>
                  <a:gd name="connsiteX3" fmla="*/ 12874 w 219630"/>
                  <a:gd name="connsiteY3" fmla="*/ 252298 h 295818"/>
                  <a:gd name="connsiteX4" fmla="*/ 29542 w 219630"/>
                  <a:gd name="connsiteY4" fmla="*/ 197528 h 295818"/>
                  <a:gd name="connsiteX0" fmla="*/ 29542 w 230938"/>
                  <a:gd name="connsiteY0" fmla="*/ 203030 h 297210"/>
                  <a:gd name="connsiteX1" fmla="*/ 156357 w 230938"/>
                  <a:gd name="connsiteY1" fmla="*/ 24435 h 297210"/>
                  <a:gd name="connsiteX2" fmla="*/ 220650 w 230938"/>
                  <a:gd name="connsiteY2" fmla="*/ 29201 h 297210"/>
                  <a:gd name="connsiteX3" fmla="*/ 12874 w 230938"/>
                  <a:gd name="connsiteY3" fmla="*/ 257800 h 297210"/>
                  <a:gd name="connsiteX4" fmla="*/ 29542 w 230938"/>
                  <a:gd name="connsiteY4" fmla="*/ 203030 h 297210"/>
                  <a:gd name="connsiteX0" fmla="*/ 29542 w 230938"/>
                  <a:gd name="connsiteY0" fmla="*/ 203958 h 298138"/>
                  <a:gd name="connsiteX1" fmla="*/ 156357 w 230938"/>
                  <a:gd name="connsiteY1" fmla="*/ 25363 h 298138"/>
                  <a:gd name="connsiteX2" fmla="*/ 220650 w 230938"/>
                  <a:gd name="connsiteY2" fmla="*/ 30129 h 298138"/>
                  <a:gd name="connsiteX3" fmla="*/ 12874 w 230938"/>
                  <a:gd name="connsiteY3" fmla="*/ 258728 h 298138"/>
                  <a:gd name="connsiteX4" fmla="*/ 29542 w 230938"/>
                  <a:gd name="connsiteY4" fmla="*/ 203958 h 298138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2677"/>
                  <a:gd name="connsiteX1" fmla="*/ 156357 w 225171"/>
                  <a:gd name="connsiteY1" fmla="*/ 25363 h 262677"/>
                  <a:gd name="connsiteX2" fmla="*/ 220650 w 225171"/>
                  <a:gd name="connsiteY2" fmla="*/ 30129 h 262677"/>
                  <a:gd name="connsiteX3" fmla="*/ 12874 w 225171"/>
                  <a:gd name="connsiteY3" fmla="*/ 258728 h 262677"/>
                  <a:gd name="connsiteX4" fmla="*/ 29542 w 225171"/>
                  <a:gd name="connsiteY4" fmla="*/ 203958 h 262677"/>
                  <a:gd name="connsiteX0" fmla="*/ 29542 w 222296"/>
                  <a:gd name="connsiteY0" fmla="*/ 203958 h 262155"/>
                  <a:gd name="connsiteX1" fmla="*/ 156357 w 222296"/>
                  <a:gd name="connsiteY1" fmla="*/ 25363 h 262155"/>
                  <a:gd name="connsiteX2" fmla="*/ 220650 w 222296"/>
                  <a:gd name="connsiteY2" fmla="*/ 30129 h 262155"/>
                  <a:gd name="connsiteX3" fmla="*/ 12874 w 222296"/>
                  <a:gd name="connsiteY3" fmla="*/ 258728 h 262155"/>
                  <a:gd name="connsiteX4" fmla="*/ 29542 w 222296"/>
                  <a:gd name="connsiteY4" fmla="*/ 203958 h 262155"/>
                  <a:gd name="connsiteX0" fmla="*/ 29542 w 223139"/>
                  <a:gd name="connsiteY0" fmla="*/ 203958 h 262336"/>
                  <a:gd name="connsiteX1" fmla="*/ 156357 w 223139"/>
                  <a:gd name="connsiteY1" fmla="*/ 25363 h 262336"/>
                  <a:gd name="connsiteX2" fmla="*/ 220650 w 223139"/>
                  <a:gd name="connsiteY2" fmla="*/ 30129 h 262336"/>
                  <a:gd name="connsiteX3" fmla="*/ 12874 w 223139"/>
                  <a:gd name="connsiteY3" fmla="*/ 258728 h 262336"/>
                  <a:gd name="connsiteX4" fmla="*/ 29542 w 223139"/>
                  <a:gd name="connsiteY4" fmla="*/ 203958 h 26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139" h="262336">
                    <a:moveTo>
                      <a:pt x="29542" y="203958"/>
                    </a:moveTo>
                    <a:cubicBezTo>
                      <a:pt x="87689" y="203957"/>
                      <a:pt x="186317" y="142045"/>
                      <a:pt x="156357" y="25363"/>
                    </a:cubicBezTo>
                    <a:cubicBezTo>
                      <a:pt x="176201" y="-3212"/>
                      <a:pt x="203187" y="-15115"/>
                      <a:pt x="220650" y="30129"/>
                    </a:cubicBezTo>
                    <a:cubicBezTo>
                      <a:pt x="243466" y="179353"/>
                      <a:pt x="104357" y="283334"/>
                      <a:pt x="12874" y="258728"/>
                    </a:cubicBezTo>
                    <a:cubicBezTo>
                      <a:pt x="-11732" y="226184"/>
                      <a:pt x="1761" y="205546"/>
                      <a:pt x="29542" y="203958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1" name="Group 3050">
                <a:extLst>
                  <a:ext uri="{FF2B5EF4-FFF2-40B4-BE49-F238E27FC236}">
                    <a16:creationId xmlns:a16="http://schemas.microsoft.com/office/drawing/2014/main" id="{CDD19BF4-09D1-675A-ABC0-A784C7937E2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170316" y="7303189"/>
                <a:ext cx="226142" cy="272989"/>
                <a:chOff x="12170316" y="7303189"/>
                <a:chExt cx="226142" cy="272989"/>
              </a:xfrm>
            </p:grpSpPr>
            <p:sp>
              <p:nvSpPr>
                <p:cNvPr id="2985" name="Freeform: Shape 2984">
                  <a:extLst>
                    <a:ext uri="{FF2B5EF4-FFF2-40B4-BE49-F238E27FC236}">
                      <a16:creationId xmlns:a16="http://schemas.microsoft.com/office/drawing/2014/main" id="{8B80770D-60C4-608F-D012-E5E8D375745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212304" y="7346011"/>
                  <a:ext cx="184154" cy="227012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4154" h="227012">
                      <a:moveTo>
                        <a:pt x="184150" y="0"/>
                      </a:moveTo>
                      <a:cubicBezTo>
                        <a:pt x="184944" y="169864"/>
                        <a:pt x="67470" y="213517"/>
                        <a:pt x="0" y="227012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6" name="Freeform: Shape 2985">
                  <a:extLst>
                    <a:ext uri="{FF2B5EF4-FFF2-40B4-BE49-F238E27FC236}">
                      <a16:creationId xmlns:a16="http://schemas.microsoft.com/office/drawing/2014/main" id="{0D72644B-2E9B-157F-F0AC-B8A2BC7487C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65304">
                  <a:off x="12327288" y="7303189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7" name="Freeform: Shape 2986">
                  <a:extLst>
                    <a:ext uri="{FF2B5EF4-FFF2-40B4-BE49-F238E27FC236}">
                      <a16:creationId xmlns:a16="http://schemas.microsoft.com/office/drawing/2014/main" id="{7860BED8-9C09-CAC5-E73A-50476B75681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5132232">
                  <a:off x="12155899" y="7525372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8" name="Freeform: Shape 2987">
                  <a:extLst>
                    <a:ext uri="{FF2B5EF4-FFF2-40B4-BE49-F238E27FC236}">
                      <a16:creationId xmlns:a16="http://schemas.microsoft.com/office/drawing/2014/main" id="{CD34B70D-257E-10FA-6C90-C0AD7CC39FF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90872" y="7338866"/>
                  <a:ext cx="139711" cy="17224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  <a:gd name="connsiteX0" fmla="*/ 136525 w 136531"/>
                    <a:gd name="connsiteY0" fmla="*/ 0 h 172243"/>
                    <a:gd name="connsiteX1" fmla="*/ 0 w 136531"/>
                    <a:gd name="connsiteY1" fmla="*/ 172243 h 172243"/>
                    <a:gd name="connsiteX0" fmla="*/ 127000 w 127007"/>
                    <a:gd name="connsiteY0" fmla="*/ 0 h 177005"/>
                    <a:gd name="connsiteX1" fmla="*/ 0 w 127007"/>
                    <a:gd name="connsiteY1" fmla="*/ 177005 h 177005"/>
                    <a:gd name="connsiteX0" fmla="*/ 127000 w 127006"/>
                    <a:gd name="connsiteY0" fmla="*/ 0 h 177005"/>
                    <a:gd name="connsiteX1" fmla="*/ 0 w 127006"/>
                    <a:gd name="connsiteY1" fmla="*/ 177005 h 177005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  <a:gd name="connsiteX0" fmla="*/ 136525 w 137349"/>
                    <a:gd name="connsiteY0" fmla="*/ 0 h 172243"/>
                    <a:gd name="connsiteX1" fmla="*/ 0 w 137349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9711" h="172243">
                      <a:moveTo>
                        <a:pt x="138907" y="0"/>
                      </a:moveTo>
                      <a:cubicBezTo>
                        <a:pt x="149226" y="146051"/>
                        <a:pt x="57945" y="161130"/>
                        <a:pt x="0" y="17224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055" name="Group 3054">
              <a:extLst>
                <a:ext uri="{FF2B5EF4-FFF2-40B4-BE49-F238E27FC236}">
                  <a16:creationId xmlns:a16="http://schemas.microsoft.com/office/drawing/2014/main" id="{BD3D061E-F924-29F0-663A-0DAF5C873B4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775600" y="7405795"/>
              <a:ext cx="784152" cy="684227"/>
              <a:chOff x="12480631" y="7671266"/>
              <a:chExt cx="784152" cy="684227"/>
            </a:xfrm>
          </p:grpSpPr>
          <p:sp>
            <p:nvSpPr>
              <p:cNvPr id="3039" name="Freeform: Shape 3038">
                <a:extLst>
                  <a:ext uri="{FF2B5EF4-FFF2-40B4-BE49-F238E27FC236}">
                    <a16:creationId xmlns:a16="http://schemas.microsoft.com/office/drawing/2014/main" id="{A4EF69D6-B0E5-5224-5C45-96E498DB02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73034" y="7706518"/>
                <a:ext cx="38099" cy="1143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4287"/>
                  <a:gd name="connsiteY0" fmla="*/ 0 h 228600"/>
                  <a:gd name="connsiteX1" fmla="*/ 14287 w 14287"/>
                  <a:gd name="connsiteY1" fmla="*/ 228600 h 228600"/>
                  <a:gd name="connsiteX0" fmla="*/ 0 w 16668"/>
                  <a:gd name="connsiteY0" fmla="*/ 0 h 240506"/>
                  <a:gd name="connsiteX1" fmla="*/ 16668 w 16668"/>
                  <a:gd name="connsiteY1" fmla="*/ 240506 h 240506"/>
                  <a:gd name="connsiteX0" fmla="*/ 0 w 21430"/>
                  <a:gd name="connsiteY0" fmla="*/ 0 h 228600"/>
                  <a:gd name="connsiteX1" fmla="*/ 21430 w 21430"/>
                  <a:gd name="connsiteY1" fmla="*/ 228600 h 228600"/>
                  <a:gd name="connsiteX0" fmla="*/ 0 w 38099"/>
                  <a:gd name="connsiteY0" fmla="*/ 0 h 114300"/>
                  <a:gd name="connsiteX1" fmla="*/ 38099 w 38099"/>
                  <a:gd name="connsiteY1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99" h="114300">
                    <a:moveTo>
                      <a:pt x="0" y="0"/>
                    </a:moveTo>
                    <a:lnTo>
                      <a:pt x="38099" y="114300"/>
                    </a:lnTo>
                  </a:path>
                </a:pathLst>
              </a:custGeom>
              <a:noFill/>
              <a:ln cap="rnd">
                <a:solidFill>
                  <a:srgbClr val="F3AB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4" name="Group 3053">
                <a:extLst>
                  <a:ext uri="{FF2B5EF4-FFF2-40B4-BE49-F238E27FC236}">
                    <a16:creationId xmlns:a16="http://schemas.microsoft.com/office/drawing/2014/main" id="{64313555-048C-620E-DAF9-C83A96084E4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480631" y="7671266"/>
                <a:ext cx="784152" cy="684227"/>
                <a:chOff x="12480631" y="7671266"/>
                <a:chExt cx="784152" cy="684227"/>
              </a:xfrm>
            </p:grpSpPr>
            <p:sp>
              <p:nvSpPr>
                <p:cNvPr id="3044" name="Rectangle 3043">
                  <a:extLst>
                    <a:ext uri="{FF2B5EF4-FFF2-40B4-BE49-F238E27FC236}">
                      <a16:creationId xmlns:a16="http://schemas.microsoft.com/office/drawing/2014/main" id="{CDCF8568-DE99-31E4-22FC-3729639CDD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686532" y="7717849"/>
                  <a:ext cx="246062" cy="106363"/>
                </a:xfrm>
                <a:custGeom>
                  <a:avLst/>
                  <a:gdLst>
                    <a:gd name="connsiteX0" fmla="*/ 0 w 281782"/>
                    <a:gd name="connsiteY0" fmla="*/ 0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0 w 281782"/>
                    <a:gd name="connsiteY4" fmla="*/ 0 h 137319"/>
                    <a:gd name="connsiteX0" fmla="*/ 83344 w 281782"/>
                    <a:gd name="connsiteY0" fmla="*/ 30956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83344 w 281782"/>
                    <a:gd name="connsiteY4" fmla="*/ 30956 h 137319"/>
                    <a:gd name="connsiteX0" fmla="*/ 83344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83344 w 281782"/>
                    <a:gd name="connsiteY4" fmla="*/ 0 h 106363"/>
                    <a:gd name="connsiteX0" fmla="*/ 76201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76201 w 281782"/>
                    <a:gd name="connsiteY4" fmla="*/ 0 h 106363"/>
                    <a:gd name="connsiteX0" fmla="*/ 0 w 205581"/>
                    <a:gd name="connsiteY0" fmla="*/ 0 h 125413"/>
                    <a:gd name="connsiteX1" fmla="*/ 157956 w 205581"/>
                    <a:gd name="connsiteY1" fmla="*/ 11907 h 125413"/>
                    <a:gd name="connsiteX2" fmla="*/ 205581 w 205581"/>
                    <a:gd name="connsiteY2" fmla="*/ 106363 h 125413"/>
                    <a:gd name="connsiteX3" fmla="*/ 14287 w 205581"/>
                    <a:gd name="connsiteY3" fmla="*/ 125413 h 125413"/>
                    <a:gd name="connsiteX4" fmla="*/ 0 w 205581"/>
                    <a:gd name="connsiteY4" fmla="*/ 0 h 125413"/>
                    <a:gd name="connsiteX0" fmla="*/ 0 w 222250"/>
                    <a:gd name="connsiteY0" fmla="*/ 0 h 123032"/>
                    <a:gd name="connsiteX1" fmla="*/ 174625 w 222250"/>
                    <a:gd name="connsiteY1" fmla="*/ 9526 h 123032"/>
                    <a:gd name="connsiteX2" fmla="*/ 222250 w 222250"/>
                    <a:gd name="connsiteY2" fmla="*/ 103982 h 123032"/>
                    <a:gd name="connsiteX3" fmla="*/ 30956 w 222250"/>
                    <a:gd name="connsiteY3" fmla="*/ 123032 h 123032"/>
                    <a:gd name="connsiteX4" fmla="*/ 0 w 222250"/>
                    <a:gd name="connsiteY4" fmla="*/ 0 h 123032"/>
                    <a:gd name="connsiteX0" fmla="*/ 0 w 246062"/>
                    <a:gd name="connsiteY0" fmla="*/ 0 h 123032"/>
                    <a:gd name="connsiteX1" fmla="*/ 174625 w 246062"/>
                    <a:gd name="connsiteY1" fmla="*/ 9526 h 123032"/>
                    <a:gd name="connsiteX2" fmla="*/ 246062 w 246062"/>
                    <a:gd name="connsiteY2" fmla="*/ 106363 h 123032"/>
                    <a:gd name="connsiteX3" fmla="*/ 30956 w 246062"/>
                    <a:gd name="connsiteY3" fmla="*/ 123032 h 123032"/>
                    <a:gd name="connsiteX4" fmla="*/ 0 w 246062"/>
                    <a:gd name="connsiteY4" fmla="*/ 0 h 123032"/>
                    <a:gd name="connsiteX0" fmla="*/ 0 w 246062"/>
                    <a:gd name="connsiteY0" fmla="*/ 0 h 106363"/>
                    <a:gd name="connsiteX1" fmla="*/ 174625 w 246062"/>
                    <a:gd name="connsiteY1" fmla="*/ 9526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  <a:gd name="connsiteX0" fmla="*/ 0 w 246062"/>
                    <a:gd name="connsiteY0" fmla="*/ 0 h 106363"/>
                    <a:gd name="connsiteX1" fmla="*/ 191294 w 246062"/>
                    <a:gd name="connsiteY1" fmla="*/ 4764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062" h="106363">
                      <a:moveTo>
                        <a:pt x="0" y="0"/>
                      </a:moveTo>
                      <a:lnTo>
                        <a:pt x="191294" y="4764"/>
                      </a:lnTo>
                      <a:lnTo>
                        <a:pt x="246062" y="106363"/>
                      </a:lnTo>
                      <a:lnTo>
                        <a:pt x="23813" y="1016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3AB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53" name="Group 3052">
                  <a:extLst>
                    <a:ext uri="{FF2B5EF4-FFF2-40B4-BE49-F238E27FC236}">
                      <a16:creationId xmlns:a16="http://schemas.microsoft.com/office/drawing/2014/main" id="{5F7845BA-9755-D3B5-7DD4-5E1EEC47486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2480631" y="7671266"/>
                  <a:ext cx="784152" cy="684227"/>
                  <a:chOff x="12480631" y="7671266"/>
                  <a:chExt cx="784152" cy="684227"/>
                </a:xfrm>
              </p:grpSpPr>
              <p:sp>
                <p:nvSpPr>
                  <p:cNvPr id="3035" name="Freeform: Shape 3034">
                    <a:extLst>
                      <a:ext uri="{FF2B5EF4-FFF2-40B4-BE49-F238E27FC236}">
                        <a16:creationId xmlns:a16="http://schemas.microsoft.com/office/drawing/2014/main" id="{FC455FE9-9CAD-5ED3-2937-BF185C7FDF5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89677" y="7847011"/>
                    <a:ext cx="119062" cy="185737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062" h="185737">
                        <a:moveTo>
                          <a:pt x="0" y="0"/>
                        </a:moveTo>
                        <a:lnTo>
                          <a:pt x="119062" y="185737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36" name="Freeform: Shape 3035">
                    <a:extLst>
                      <a:ext uri="{FF2B5EF4-FFF2-40B4-BE49-F238E27FC236}">
                        <a16:creationId xmlns:a16="http://schemas.microsoft.com/office/drawing/2014/main" id="{5397E69D-D0E8-274F-9518-7FC39648F78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99265" y="7868443"/>
                    <a:ext cx="50005" cy="25241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50005"/>
                      <a:gd name="connsiteY0" fmla="*/ 0 h 252413"/>
                      <a:gd name="connsiteX1" fmla="*/ 50005 w 50005"/>
                      <a:gd name="connsiteY1" fmla="*/ 252413 h 252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05" h="252413">
                        <a:moveTo>
                          <a:pt x="0" y="0"/>
                        </a:moveTo>
                        <a:lnTo>
                          <a:pt x="50005" y="252413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0" name="Freeform: Shape 3039">
                    <a:extLst>
                      <a:ext uri="{FF2B5EF4-FFF2-40B4-BE49-F238E27FC236}">
                        <a16:creationId xmlns:a16="http://schemas.microsoft.com/office/drawing/2014/main" id="{425CCBFE-D447-2DFF-B088-57E610F6B89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22017" y="7854927"/>
                    <a:ext cx="26193" cy="24764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38099"/>
                      <a:gd name="connsiteY0" fmla="*/ 0 h 114300"/>
                      <a:gd name="connsiteX1" fmla="*/ 38099 w 38099"/>
                      <a:gd name="connsiteY1" fmla="*/ 114300 h 114300"/>
                      <a:gd name="connsiteX0" fmla="*/ 33339 w 33339"/>
                      <a:gd name="connsiteY0" fmla="*/ 0 h 104775"/>
                      <a:gd name="connsiteX1" fmla="*/ 0 w 33339"/>
                      <a:gd name="connsiteY1" fmla="*/ 104775 h 104775"/>
                      <a:gd name="connsiteX0" fmla="*/ 0 w 9524"/>
                      <a:gd name="connsiteY0" fmla="*/ 0 h 159543"/>
                      <a:gd name="connsiteX1" fmla="*/ 9524 w 9524"/>
                      <a:gd name="connsiteY1" fmla="*/ 159543 h 159543"/>
                      <a:gd name="connsiteX0" fmla="*/ 0 w 27502"/>
                      <a:gd name="connsiteY0" fmla="*/ 0 h 15522"/>
                      <a:gd name="connsiteX1" fmla="*/ 27502 w 27502"/>
                      <a:gd name="connsiteY1" fmla="*/ 15522 h 15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502" h="15522">
                        <a:moveTo>
                          <a:pt x="0" y="0"/>
                        </a:moveTo>
                        <a:lnTo>
                          <a:pt x="27502" y="15522"/>
                        </a:lnTo>
                      </a:path>
                    </a:pathLst>
                  </a:custGeom>
                  <a:noFill/>
                  <a:ln cap="rnd">
                    <a:solidFill>
                      <a:srgbClr val="F3AB6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1" name="Rectangle 3040">
                    <a:extLst>
                      <a:ext uri="{FF2B5EF4-FFF2-40B4-BE49-F238E27FC236}">
                        <a16:creationId xmlns:a16="http://schemas.microsoft.com/office/drawing/2014/main" id="{1D29F967-F1B6-BFD6-B46A-DD4CA47AB8F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44578" y="7787958"/>
                    <a:ext cx="320205" cy="567535"/>
                  </a:xfrm>
                  <a:custGeom>
                    <a:avLst/>
                    <a:gdLst>
                      <a:gd name="connsiteX0" fmla="*/ 0 w 332216"/>
                      <a:gd name="connsiteY0" fmla="*/ 0 h 662220"/>
                      <a:gd name="connsiteX1" fmla="*/ 332216 w 332216"/>
                      <a:gd name="connsiteY1" fmla="*/ 0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177434 w 332216"/>
                      <a:gd name="connsiteY1" fmla="*/ 128587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289353 w 332216"/>
                      <a:gd name="connsiteY1" fmla="*/ 73818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45244 w 332216"/>
                      <a:gd name="connsiteY4" fmla="*/ 0 h 671745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23812 w 332216"/>
                      <a:gd name="connsiteY4" fmla="*/ 35953 h 671745"/>
                      <a:gd name="connsiteX5" fmla="*/ 45244 w 332216"/>
                      <a:gd name="connsiteY5" fmla="*/ 0 h 671745"/>
                      <a:gd name="connsiteX0" fmla="*/ 22603 w 309575"/>
                      <a:gd name="connsiteY0" fmla="*/ 0 h 671745"/>
                      <a:gd name="connsiteX1" fmla="*/ 266712 w 309575"/>
                      <a:gd name="connsiteY1" fmla="*/ 83343 h 671745"/>
                      <a:gd name="connsiteX2" fmla="*/ 309575 w 309575"/>
                      <a:gd name="connsiteY2" fmla="*/ 671745 h 671745"/>
                      <a:gd name="connsiteX3" fmla="*/ 82134 w 309575"/>
                      <a:gd name="connsiteY3" fmla="*/ 459814 h 671745"/>
                      <a:gd name="connsiteX4" fmla="*/ 1171 w 309575"/>
                      <a:gd name="connsiteY4" fmla="*/ 35953 h 671745"/>
                      <a:gd name="connsiteX5" fmla="*/ 22603 w 309575"/>
                      <a:gd name="connsiteY5" fmla="*/ 0 h 671745"/>
                      <a:gd name="connsiteX0" fmla="*/ 22603 w 278618"/>
                      <a:gd name="connsiteY0" fmla="*/ 0 h 459814"/>
                      <a:gd name="connsiteX1" fmla="*/ 266712 w 278618"/>
                      <a:gd name="connsiteY1" fmla="*/ 83343 h 459814"/>
                      <a:gd name="connsiteX2" fmla="*/ 278618 w 278618"/>
                      <a:gd name="connsiteY2" fmla="*/ 321701 h 459814"/>
                      <a:gd name="connsiteX3" fmla="*/ 82134 w 278618"/>
                      <a:gd name="connsiteY3" fmla="*/ 459814 h 459814"/>
                      <a:gd name="connsiteX4" fmla="*/ 1171 w 278618"/>
                      <a:gd name="connsiteY4" fmla="*/ 35953 h 459814"/>
                      <a:gd name="connsiteX5" fmla="*/ 22603 w 278618"/>
                      <a:gd name="connsiteY5" fmla="*/ 0 h 459814"/>
                      <a:gd name="connsiteX0" fmla="*/ 22603 w 309574"/>
                      <a:gd name="connsiteY0" fmla="*/ 0 h 490770"/>
                      <a:gd name="connsiteX1" fmla="*/ 266712 w 309574"/>
                      <a:gd name="connsiteY1" fmla="*/ 83343 h 490770"/>
                      <a:gd name="connsiteX2" fmla="*/ 309574 w 309574"/>
                      <a:gd name="connsiteY2" fmla="*/ 490770 h 490770"/>
                      <a:gd name="connsiteX3" fmla="*/ 82134 w 309574"/>
                      <a:gd name="connsiteY3" fmla="*/ 459814 h 490770"/>
                      <a:gd name="connsiteX4" fmla="*/ 1171 w 309574"/>
                      <a:gd name="connsiteY4" fmla="*/ 35953 h 490770"/>
                      <a:gd name="connsiteX5" fmla="*/ 22603 w 309574"/>
                      <a:gd name="connsiteY5" fmla="*/ 0 h 490770"/>
                      <a:gd name="connsiteX0" fmla="*/ 22603 w 309574"/>
                      <a:gd name="connsiteY0" fmla="*/ 0 h 522543"/>
                      <a:gd name="connsiteX1" fmla="*/ 266712 w 309574"/>
                      <a:gd name="connsiteY1" fmla="*/ 83343 h 522543"/>
                      <a:gd name="connsiteX2" fmla="*/ 309574 w 309574"/>
                      <a:gd name="connsiteY2" fmla="*/ 490770 h 522543"/>
                      <a:gd name="connsiteX3" fmla="*/ 82134 w 309574"/>
                      <a:gd name="connsiteY3" fmla="*/ 459814 h 522543"/>
                      <a:gd name="connsiteX4" fmla="*/ 1171 w 309574"/>
                      <a:gd name="connsiteY4" fmla="*/ 35953 h 522543"/>
                      <a:gd name="connsiteX5" fmla="*/ 22603 w 309574"/>
                      <a:gd name="connsiteY5" fmla="*/ 0 h 522543"/>
                      <a:gd name="connsiteX0" fmla="*/ 22603 w 309574"/>
                      <a:gd name="connsiteY0" fmla="*/ 0 h 532562"/>
                      <a:gd name="connsiteX1" fmla="*/ 266712 w 309574"/>
                      <a:gd name="connsiteY1" fmla="*/ 83343 h 532562"/>
                      <a:gd name="connsiteX2" fmla="*/ 309574 w 309574"/>
                      <a:gd name="connsiteY2" fmla="*/ 490770 h 532562"/>
                      <a:gd name="connsiteX3" fmla="*/ 82134 w 309574"/>
                      <a:gd name="connsiteY3" fmla="*/ 459814 h 532562"/>
                      <a:gd name="connsiteX4" fmla="*/ 1171 w 309574"/>
                      <a:gd name="connsiteY4" fmla="*/ 35953 h 532562"/>
                      <a:gd name="connsiteX5" fmla="*/ 22603 w 309574"/>
                      <a:gd name="connsiteY5" fmla="*/ 0 h 532562"/>
                      <a:gd name="connsiteX0" fmla="*/ 32147 w 319118"/>
                      <a:gd name="connsiteY0" fmla="*/ 0 h 532562"/>
                      <a:gd name="connsiteX1" fmla="*/ 276256 w 319118"/>
                      <a:gd name="connsiteY1" fmla="*/ 83343 h 532562"/>
                      <a:gd name="connsiteX2" fmla="*/ 319118 w 319118"/>
                      <a:gd name="connsiteY2" fmla="*/ 490770 h 532562"/>
                      <a:gd name="connsiteX3" fmla="*/ 91678 w 319118"/>
                      <a:gd name="connsiteY3" fmla="*/ 459814 h 532562"/>
                      <a:gd name="connsiteX4" fmla="*/ 10715 w 319118"/>
                      <a:gd name="connsiteY4" fmla="*/ 35953 h 532562"/>
                      <a:gd name="connsiteX5" fmla="*/ 32147 w 319118"/>
                      <a:gd name="connsiteY5" fmla="*/ 0 h 532562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52123"/>
                      <a:gd name="connsiteX1" fmla="*/ 277343 w 320205"/>
                      <a:gd name="connsiteY1" fmla="*/ 84220 h 552123"/>
                      <a:gd name="connsiteX2" fmla="*/ 320205 w 320205"/>
                      <a:gd name="connsiteY2" fmla="*/ 491647 h 552123"/>
                      <a:gd name="connsiteX3" fmla="*/ 123722 w 320205"/>
                      <a:gd name="connsiteY3" fmla="*/ 455928 h 552123"/>
                      <a:gd name="connsiteX4" fmla="*/ 61810 w 320205"/>
                      <a:gd name="connsiteY4" fmla="*/ 101123 h 552123"/>
                      <a:gd name="connsiteX5" fmla="*/ 11802 w 320205"/>
                      <a:gd name="connsiteY5" fmla="*/ 36830 h 552123"/>
                      <a:gd name="connsiteX6" fmla="*/ 33234 w 320205"/>
                      <a:gd name="connsiteY6" fmla="*/ 877 h 552123"/>
                      <a:gd name="connsiteX0" fmla="*/ 33234 w 320205"/>
                      <a:gd name="connsiteY0" fmla="*/ 877 h 567535"/>
                      <a:gd name="connsiteX1" fmla="*/ 277343 w 320205"/>
                      <a:gd name="connsiteY1" fmla="*/ 84220 h 567535"/>
                      <a:gd name="connsiteX2" fmla="*/ 320205 w 320205"/>
                      <a:gd name="connsiteY2" fmla="*/ 491647 h 567535"/>
                      <a:gd name="connsiteX3" fmla="*/ 123722 w 320205"/>
                      <a:gd name="connsiteY3" fmla="*/ 455928 h 567535"/>
                      <a:gd name="connsiteX4" fmla="*/ 61810 w 320205"/>
                      <a:gd name="connsiteY4" fmla="*/ 101123 h 567535"/>
                      <a:gd name="connsiteX5" fmla="*/ 11802 w 320205"/>
                      <a:gd name="connsiteY5" fmla="*/ 36830 h 567535"/>
                      <a:gd name="connsiteX6" fmla="*/ 33234 w 320205"/>
                      <a:gd name="connsiteY6" fmla="*/ 877 h 567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0205" h="567535">
                        <a:moveTo>
                          <a:pt x="33234" y="877"/>
                        </a:moveTo>
                        <a:cubicBezTo>
                          <a:pt x="195566" y="42945"/>
                          <a:pt x="226929" y="130257"/>
                          <a:pt x="277343" y="84220"/>
                        </a:cubicBezTo>
                        <a:lnTo>
                          <a:pt x="320205" y="491647"/>
                        </a:lnTo>
                        <a:cubicBezTo>
                          <a:pt x="294398" y="619440"/>
                          <a:pt x="116191" y="571022"/>
                          <a:pt x="123722" y="455928"/>
                        </a:cubicBezTo>
                        <a:cubicBezTo>
                          <a:pt x="102087" y="367029"/>
                          <a:pt x="85225" y="192404"/>
                          <a:pt x="61810" y="101123"/>
                        </a:cubicBezTo>
                        <a:cubicBezTo>
                          <a:pt x="57444" y="31273"/>
                          <a:pt x="18946" y="53538"/>
                          <a:pt x="11802" y="36830"/>
                        </a:cubicBezTo>
                        <a:cubicBezTo>
                          <a:pt x="-19154" y="10558"/>
                          <a:pt x="18946" y="-3808"/>
                          <a:pt x="33234" y="877"/>
                        </a:cubicBezTo>
                        <a:close/>
                      </a:path>
                    </a:pathLst>
                  </a:custGeom>
                  <a:solidFill>
                    <a:srgbClr val="F3AB6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042" name="Rectangle 3041">
                    <a:extLst>
                      <a:ext uri="{FF2B5EF4-FFF2-40B4-BE49-F238E27FC236}">
                        <a16:creationId xmlns:a16="http://schemas.microsoft.com/office/drawing/2014/main" id="{9C483150-9E88-9090-3B13-62AB8D2A1E8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96801" y="7827645"/>
                    <a:ext cx="554832" cy="348865"/>
                  </a:xfrm>
                  <a:custGeom>
                    <a:avLst/>
                    <a:gdLst>
                      <a:gd name="connsiteX0" fmla="*/ 0 w 545307"/>
                      <a:gd name="connsiteY0" fmla="*/ 0 h 341005"/>
                      <a:gd name="connsiteX1" fmla="*/ 545307 w 545307"/>
                      <a:gd name="connsiteY1" fmla="*/ 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4826 w 545307"/>
                      <a:gd name="connsiteY1" fmla="*/ 250031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2445 w 545307"/>
                      <a:gd name="connsiteY1" fmla="*/ 5715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7144 w 545307"/>
                      <a:gd name="connsiteY0" fmla="*/ 0 h 331480"/>
                      <a:gd name="connsiteX1" fmla="*/ 502445 w 545307"/>
                      <a:gd name="connsiteY1" fmla="*/ 47625 h 331480"/>
                      <a:gd name="connsiteX2" fmla="*/ 545307 w 545307"/>
                      <a:gd name="connsiteY2" fmla="*/ 331480 h 331480"/>
                      <a:gd name="connsiteX3" fmla="*/ 0 w 545307"/>
                      <a:gd name="connsiteY3" fmla="*/ 331480 h 331480"/>
                      <a:gd name="connsiteX4" fmla="*/ 7144 w 545307"/>
                      <a:gd name="connsiteY4" fmla="*/ 0 h 331480"/>
                      <a:gd name="connsiteX0" fmla="*/ 7144 w 545307"/>
                      <a:gd name="connsiteY0" fmla="*/ 15351 h 346831"/>
                      <a:gd name="connsiteX1" fmla="*/ 502445 w 545307"/>
                      <a:gd name="connsiteY1" fmla="*/ 62976 h 346831"/>
                      <a:gd name="connsiteX2" fmla="*/ 545307 w 545307"/>
                      <a:gd name="connsiteY2" fmla="*/ 346831 h 346831"/>
                      <a:gd name="connsiteX3" fmla="*/ 0 w 545307"/>
                      <a:gd name="connsiteY3" fmla="*/ 346831 h 346831"/>
                      <a:gd name="connsiteX4" fmla="*/ 7144 w 545307"/>
                      <a:gd name="connsiteY4" fmla="*/ 15351 h 346831"/>
                      <a:gd name="connsiteX0" fmla="*/ 7144 w 545307"/>
                      <a:gd name="connsiteY0" fmla="*/ 15669 h 347149"/>
                      <a:gd name="connsiteX1" fmla="*/ 502445 w 545307"/>
                      <a:gd name="connsiteY1" fmla="*/ 60912 h 347149"/>
                      <a:gd name="connsiteX2" fmla="*/ 545307 w 545307"/>
                      <a:gd name="connsiteY2" fmla="*/ 347149 h 347149"/>
                      <a:gd name="connsiteX3" fmla="*/ 0 w 545307"/>
                      <a:gd name="connsiteY3" fmla="*/ 347149 h 347149"/>
                      <a:gd name="connsiteX4" fmla="*/ 7144 w 545307"/>
                      <a:gd name="connsiteY4" fmla="*/ 15669 h 347149"/>
                      <a:gd name="connsiteX0" fmla="*/ 7144 w 545307"/>
                      <a:gd name="connsiteY0" fmla="*/ 8907 h 340387"/>
                      <a:gd name="connsiteX1" fmla="*/ 502445 w 545307"/>
                      <a:gd name="connsiteY1" fmla="*/ 54150 h 340387"/>
                      <a:gd name="connsiteX2" fmla="*/ 545307 w 545307"/>
                      <a:gd name="connsiteY2" fmla="*/ 340387 h 340387"/>
                      <a:gd name="connsiteX3" fmla="*/ 0 w 545307"/>
                      <a:gd name="connsiteY3" fmla="*/ 340387 h 340387"/>
                      <a:gd name="connsiteX4" fmla="*/ 7144 w 545307"/>
                      <a:gd name="connsiteY4" fmla="*/ 8907 h 340387"/>
                      <a:gd name="connsiteX0" fmla="*/ 7144 w 545307"/>
                      <a:gd name="connsiteY0" fmla="*/ 8605 h 340085"/>
                      <a:gd name="connsiteX1" fmla="*/ 502445 w 545307"/>
                      <a:gd name="connsiteY1" fmla="*/ 53848 h 340085"/>
                      <a:gd name="connsiteX2" fmla="*/ 545307 w 545307"/>
                      <a:gd name="connsiteY2" fmla="*/ 340085 h 340085"/>
                      <a:gd name="connsiteX3" fmla="*/ 0 w 545307"/>
                      <a:gd name="connsiteY3" fmla="*/ 340085 h 340085"/>
                      <a:gd name="connsiteX4" fmla="*/ 7144 w 545307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16893 h 348373"/>
                      <a:gd name="connsiteX1" fmla="*/ 502445 w 561976"/>
                      <a:gd name="connsiteY1" fmla="*/ 62136 h 348373"/>
                      <a:gd name="connsiteX2" fmla="*/ 561976 w 561976"/>
                      <a:gd name="connsiteY2" fmla="*/ 348373 h 348373"/>
                      <a:gd name="connsiteX3" fmla="*/ 0 w 561976"/>
                      <a:gd name="connsiteY3" fmla="*/ 348373 h 348373"/>
                      <a:gd name="connsiteX4" fmla="*/ 7144 w 561976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80974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66687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7061 h 348541"/>
                      <a:gd name="connsiteX1" fmla="*/ 502445 w 554832"/>
                      <a:gd name="connsiteY1" fmla="*/ 59923 h 348541"/>
                      <a:gd name="connsiteX2" fmla="*/ 554832 w 554832"/>
                      <a:gd name="connsiteY2" fmla="*/ 348541 h 348541"/>
                      <a:gd name="connsiteX3" fmla="*/ 166687 w 554832"/>
                      <a:gd name="connsiteY3" fmla="*/ 312823 h 348541"/>
                      <a:gd name="connsiteX4" fmla="*/ 0 w 554832"/>
                      <a:gd name="connsiteY4" fmla="*/ 17061 h 348541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4832" h="348865">
                        <a:moveTo>
                          <a:pt x="0" y="17385"/>
                        </a:moveTo>
                        <a:cubicBezTo>
                          <a:pt x="393700" y="-57228"/>
                          <a:pt x="446882" y="137240"/>
                          <a:pt x="502445" y="60247"/>
                        </a:cubicBezTo>
                        <a:cubicBezTo>
                          <a:pt x="517527" y="158040"/>
                          <a:pt x="537370" y="262978"/>
                          <a:pt x="554832" y="348865"/>
                        </a:cubicBezTo>
                        <a:lnTo>
                          <a:pt x="166687" y="313147"/>
                        </a:lnTo>
                        <a:lnTo>
                          <a:pt x="0" y="17385"/>
                        </a:lnTo>
                        <a:close/>
                      </a:path>
                    </a:pathLst>
                  </a:custGeom>
                  <a:solidFill>
                    <a:srgbClr val="F8B56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037" name="Group 3036">
                    <a:extLst>
                      <a:ext uri="{FF2B5EF4-FFF2-40B4-BE49-F238E27FC236}">
                        <a16:creationId xmlns:a16="http://schemas.microsoft.com/office/drawing/2014/main" id="{C5425768-E469-C47D-A2CA-374F2D1BB67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2480631" y="7671266"/>
                    <a:ext cx="748561" cy="252386"/>
                    <a:chOff x="12480631" y="7671266"/>
                    <a:chExt cx="748561" cy="252386"/>
                  </a:xfrm>
                </p:grpSpPr>
                <p:grpSp>
                  <p:nvGrpSpPr>
                    <p:cNvPr id="3034" name="Group 3033">
                      <a:extLst>
                        <a:ext uri="{FF2B5EF4-FFF2-40B4-BE49-F238E27FC236}">
                          <a16:creationId xmlns:a16="http://schemas.microsoft.com/office/drawing/2014/main" id="{F5808153-82D6-0513-B382-8ABCC357AE36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2482727" y="7672148"/>
                      <a:ext cx="739177" cy="236109"/>
                      <a:chOff x="12482727" y="7672148"/>
                      <a:chExt cx="739177" cy="236109"/>
                    </a:xfrm>
                  </p:grpSpPr>
                  <p:sp>
                    <p:nvSpPr>
                      <p:cNvPr id="3029" name="Rectangle 3028">
                        <a:extLst>
                          <a:ext uri="{FF2B5EF4-FFF2-40B4-BE49-F238E27FC236}">
                            <a16:creationId xmlns:a16="http://schemas.microsoft.com/office/drawing/2014/main" id="{B1B946D8-28A5-89E2-0CBB-0E960C865BBD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674607" y="7672148"/>
                        <a:ext cx="547297" cy="200613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47297" h="200613">
                            <a:moveTo>
                              <a:pt x="35999" y="5000"/>
                            </a:moveTo>
                            <a:cubicBezTo>
                              <a:pt x="206553" y="-26749"/>
                              <a:pt x="503314" y="101044"/>
                              <a:pt x="533374" y="152638"/>
                            </a:cubicBezTo>
                            <a:cubicBezTo>
                              <a:pt x="565918" y="192442"/>
                              <a:pt x="536549" y="198908"/>
                              <a:pt x="495274" y="200613"/>
                            </a:cubicBezTo>
                            <a:cubicBezTo>
                              <a:pt x="346945" y="103776"/>
                              <a:pt x="253386" y="80756"/>
                              <a:pt x="21712" y="62500"/>
                            </a:cubicBezTo>
                            <a:cubicBezTo>
                              <a:pt x="-20357" y="40158"/>
                              <a:pt x="6631" y="3529"/>
                              <a:pt x="35999" y="500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32" name="Rectangle 3028">
                        <a:extLst>
                          <a:ext uri="{FF2B5EF4-FFF2-40B4-BE49-F238E27FC236}">
                            <a16:creationId xmlns:a16="http://schemas.microsoft.com/office/drawing/2014/main" id="{23D7000D-C914-154B-3CD2-63B2A5037847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482727" y="7779486"/>
                        <a:ext cx="510324" cy="128771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  <a:gd name="connsiteX0" fmla="*/ 42871 w 554169"/>
                          <a:gd name="connsiteY0" fmla="*/ 5000 h 200613"/>
                          <a:gd name="connsiteX1" fmla="*/ 540246 w 554169"/>
                          <a:gd name="connsiteY1" fmla="*/ 152638 h 200613"/>
                          <a:gd name="connsiteX2" fmla="*/ 502146 w 554169"/>
                          <a:gd name="connsiteY2" fmla="*/ 200613 h 200613"/>
                          <a:gd name="connsiteX3" fmla="*/ 19059 w 554169"/>
                          <a:gd name="connsiteY3" fmla="*/ 95838 h 200613"/>
                          <a:gd name="connsiteX4" fmla="*/ 42871 w 554169"/>
                          <a:gd name="connsiteY4" fmla="*/ 5000 h 200613"/>
                          <a:gd name="connsiteX0" fmla="*/ 22079 w 566715"/>
                          <a:gd name="connsiteY0" fmla="*/ 6506 h 166400"/>
                          <a:gd name="connsiteX1" fmla="*/ 552792 w 566715"/>
                          <a:gd name="connsiteY1" fmla="*/ 118425 h 166400"/>
                          <a:gd name="connsiteX2" fmla="*/ 514692 w 566715"/>
                          <a:gd name="connsiteY2" fmla="*/ 166400 h 166400"/>
                          <a:gd name="connsiteX3" fmla="*/ 31605 w 566715"/>
                          <a:gd name="connsiteY3" fmla="*/ 61625 h 166400"/>
                          <a:gd name="connsiteX4" fmla="*/ 22079 w 56671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0435"/>
                          <a:gd name="connsiteY0" fmla="*/ 6506 h 144915"/>
                          <a:gd name="connsiteX1" fmla="*/ 559082 w 570435"/>
                          <a:gd name="connsiteY1" fmla="*/ 118425 h 144915"/>
                          <a:gd name="connsiteX2" fmla="*/ 506695 w 570435"/>
                          <a:gd name="connsiteY2" fmla="*/ 142587 h 144915"/>
                          <a:gd name="connsiteX3" fmla="*/ 25989 w 570435"/>
                          <a:gd name="connsiteY3" fmla="*/ 61625 h 144915"/>
                          <a:gd name="connsiteX4" fmla="*/ 28369 w 570435"/>
                          <a:gd name="connsiteY4" fmla="*/ 6506 h 144915"/>
                          <a:gd name="connsiteX0" fmla="*/ 28369 w 531460"/>
                          <a:gd name="connsiteY0" fmla="*/ 12548 h 148629"/>
                          <a:gd name="connsiteX1" fmla="*/ 499551 w 531460"/>
                          <a:gd name="connsiteY1" fmla="*/ 64935 h 148629"/>
                          <a:gd name="connsiteX2" fmla="*/ 506695 w 531460"/>
                          <a:gd name="connsiteY2" fmla="*/ 148629 h 148629"/>
                          <a:gd name="connsiteX3" fmla="*/ 25989 w 531460"/>
                          <a:gd name="connsiteY3" fmla="*/ 67667 h 148629"/>
                          <a:gd name="connsiteX4" fmla="*/ 28369 w 531460"/>
                          <a:gd name="connsiteY4" fmla="*/ 12548 h 148629"/>
                          <a:gd name="connsiteX0" fmla="*/ 28369 w 516478"/>
                          <a:gd name="connsiteY0" fmla="*/ 12548 h 124817"/>
                          <a:gd name="connsiteX1" fmla="*/ 499551 w 516478"/>
                          <a:gd name="connsiteY1" fmla="*/ 64935 h 124817"/>
                          <a:gd name="connsiteX2" fmla="*/ 473357 w 516478"/>
                          <a:gd name="connsiteY2" fmla="*/ 124817 h 124817"/>
                          <a:gd name="connsiteX3" fmla="*/ 25989 w 516478"/>
                          <a:gd name="connsiteY3" fmla="*/ 67667 h 124817"/>
                          <a:gd name="connsiteX4" fmla="*/ 28369 w 516478"/>
                          <a:gd name="connsiteY4" fmla="*/ 12548 h 124817"/>
                          <a:gd name="connsiteX0" fmla="*/ 28369 w 514809"/>
                          <a:gd name="connsiteY0" fmla="*/ 12548 h 124817"/>
                          <a:gd name="connsiteX1" fmla="*/ 499551 w 514809"/>
                          <a:gd name="connsiteY1" fmla="*/ 64935 h 124817"/>
                          <a:gd name="connsiteX2" fmla="*/ 473357 w 514809"/>
                          <a:gd name="connsiteY2" fmla="*/ 124817 h 124817"/>
                          <a:gd name="connsiteX3" fmla="*/ 25989 w 514809"/>
                          <a:gd name="connsiteY3" fmla="*/ 67667 h 124817"/>
                          <a:gd name="connsiteX4" fmla="*/ 28369 w 514809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7389 w 512176"/>
                          <a:gd name="connsiteY0" fmla="*/ 12548 h 124817"/>
                          <a:gd name="connsiteX1" fmla="*/ 498571 w 512176"/>
                          <a:gd name="connsiteY1" fmla="*/ 64935 h 124817"/>
                          <a:gd name="connsiteX2" fmla="*/ 465233 w 512176"/>
                          <a:gd name="connsiteY2" fmla="*/ 124817 h 124817"/>
                          <a:gd name="connsiteX3" fmla="*/ 25009 w 512176"/>
                          <a:gd name="connsiteY3" fmla="*/ 67667 h 124817"/>
                          <a:gd name="connsiteX4" fmla="*/ 27389 w 512176"/>
                          <a:gd name="connsiteY4" fmla="*/ 12548 h 124817"/>
                          <a:gd name="connsiteX0" fmla="*/ 27389 w 512176"/>
                          <a:gd name="connsiteY0" fmla="*/ 17730 h 129999"/>
                          <a:gd name="connsiteX1" fmla="*/ 498571 w 512176"/>
                          <a:gd name="connsiteY1" fmla="*/ 70117 h 129999"/>
                          <a:gd name="connsiteX2" fmla="*/ 465233 w 512176"/>
                          <a:gd name="connsiteY2" fmla="*/ 129999 h 129999"/>
                          <a:gd name="connsiteX3" fmla="*/ 25009 w 512176"/>
                          <a:gd name="connsiteY3" fmla="*/ 72849 h 129999"/>
                          <a:gd name="connsiteX4" fmla="*/ 27389 w 512176"/>
                          <a:gd name="connsiteY4" fmla="*/ 17730 h 129999"/>
                          <a:gd name="connsiteX0" fmla="*/ 27389 w 512176"/>
                          <a:gd name="connsiteY0" fmla="*/ 16928 h 129197"/>
                          <a:gd name="connsiteX1" fmla="*/ 498571 w 512176"/>
                          <a:gd name="connsiteY1" fmla="*/ 69315 h 129197"/>
                          <a:gd name="connsiteX2" fmla="*/ 465233 w 512176"/>
                          <a:gd name="connsiteY2" fmla="*/ 129197 h 129197"/>
                          <a:gd name="connsiteX3" fmla="*/ 25009 w 512176"/>
                          <a:gd name="connsiteY3" fmla="*/ 72047 h 129197"/>
                          <a:gd name="connsiteX4" fmla="*/ 27389 w 512176"/>
                          <a:gd name="connsiteY4" fmla="*/ 16928 h 129197"/>
                          <a:gd name="connsiteX0" fmla="*/ 27389 w 519934"/>
                          <a:gd name="connsiteY0" fmla="*/ 16502 h 128771"/>
                          <a:gd name="connsiteX1" fmla="*/ 508096 w 519934"/>
                          <a:gd name="connsiteY1" fmla="*/ 71270 h 128771"/>
                          <a:gd name="connsiteX2" fmla="*/ 465233 w 519934"/>
                          <a:gd name="connsiteY2" fmla="*/ 128771 h 128771"/>
                          <a:gd name="connsiteX3" fmla="*/ 25009 w 519934"/>
                          <a:gd name="connsiteY3" fmla="*/ 71621 h 128771"/>
                          <a:gd name="connsiteX4" fmla="*/ 27389 w 519934"/>
                          <a:gd name="connsiteY4" fmla="*/ 16502 h 128771"/>
                          <a:gd name="connsiteX0" fmla="*/ 27389 w 510324"/>
                          <a:gd name="connsiteY0" fmla="*/ 16502 h 128771"/>
                          <a:gd name="connsiteX1" fmla="*/ 508096 w 510324"/>
                          <a:gd name="connsiteY1" fmla="*/ 71270 h 128771"/>
                          <a:gd name="connsiteX2" fmla="*/ 465233 w 510324"/>
                          <a:gd name="connsiteY2" fmla="*/ 128771 h 128771"/>
                          <a:gd name="connsiteX3" fmla="*/ 25009 w 510324"/>
                          <a:gd name="connsiteY3" fmla="*/ 71621 h 128771"/>
                          <a:gd name="connsiteX4" fmla="*/ 27389 w 510324"/>
                          <a:gd name="connsiteY4" fmla="*/ 16502 h 1287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10324" h="128771">
                            <a:moveTo>
                              <a:pt x="27389" y="16502"/>
                            </a:moveTo>
                            <a:cubicBezTo>
                              <a:pt x="195562" y="-27153"/>
                              <a:pt x="494705" y="24439"/>
                              <a:pt x="508096" y="71270"/>
                            </a:cubicBezTo>
                            <a:cubicBezTo>
                              <a:pt x="516827" y="115837"/>
                              <a:pt x="499364" y="112778"/>
                              <a:pt x="465233" y="128771"/>
                            </a:cubicBezTo>
                            <a:cubicBezTo>
                              <a:pt x="316904" y="31934"/>
                              <a:pt x="173339" y="37490"/>
                              <a:pt x="25009" y="71621"/>
                            </a:cubicBezTo>
                            <a:cubicBezTo>
                              <a:pt x="-14678" y="77854"/>
                              <a:pt x="-1979" y="15031"/>
                              <a:pt x="27389" y="16502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33" name="Rectangle 3032">
                        <a:extLst>
                          <a:ext uri="{FF2B5EF4-FFF2-40B4-BE49-F238E27FC236}">
                            <a16:creationId xmlns:a16="http://schemas.microsoft.com/office/drawing/2014/main" id="{7CF76F81-06AF-4F7C-73BB-2529C20F027B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832555" y="7736815"/>
                        <a:ext cx="178595" cy="105834"/>
                      </a:xfrm>
                      <a:custGeom>
                        <a:avLst/>
                        <a:gdLst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101071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55827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0 w 157163"/>
                          <a:gd name="connsiteY4" fmla="*/ 0 h 93928"/>
                          <a:gd name="connsiteX0" fmla="*/ 14288 w 157163"/>
                          <a:gd name="connsiteY0" fmla="*/ 21431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14288 w 157163"/>
                          <a:gd name="connsiteY4" fmla="*/ 21431 h 93928"/>
                          <a:gd name="connsiteX0" fmla="*/ 14288 w 154782"/>
                          <a:gd name="connsiteY0" fmla="*/ 0 h 72497"/>
                          <a:gd name="connsiteX1" fmla="*/ 154782 w 154782"/>
                          <a:gd name="connsiteY1" fmla="*/ 33338 h 72497"/>
                          <a:gd name="connsiteX2" fmla="*/ 133350 w 154782"/>
                          <a:gd name="connsiteY2" fmla="*/ 72497 h 72497"/>
                          <a:gd name="connsiteX3" fmla="*/ 0 w 154782"/>
                          <a:gd name="connsiteY3" fmla="*/ 34396 h 72497"/>
                          <a:gd name="connsiteX4" fmla="*/ 14288 w 154782"/>
                          <a:gd name="connsiteY4" fmla="*/ 0 h 72497"/>
                          <a:gd name="connsiteX0" fmla="*/ 19050 w 154782"/>
                          <a:gd name="connsiteY0" fmla="*/ 0 h 91547"/>
                          <a:gd name="connsiteX1" fmla="*/ 154782 w 154782"/>
                          <a:gd name="connsiteY1" fmla="*/ 52388 h 91547"/>
                          <a:gd name="connsiteX2" fmla="*/ 133350 w 154782"/>
                          <a:gd name="connsiteY2" fmla="*/ 91547 h 91547"/>
                          <a:gd name="connsiteX3" fmla="*/ 0 w 154782"/>
                          <a:gd name="connsiteY3" fmla="*/ 53446 h 91547"/>
                          <a:gd name="connsiteX4" fmla="*/ 19050 w 154782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5834"/>
                          <a:gd name="connsiteX1" fmla="*/ 178595 w 178595"/>
                          <a:gd name="connsiteY1" fmla="*/ 45244 h 105834"/>
                          <a:gd name="connsiteX2" fmla="*/ 126206 w 178595"/>
                          <a:gd name="connsiteY2" fmla="*/ 105834 h 105834"/>
                          <a:gd name="connsiteX3" fmla="*/ 0 w 178595"/>
                          <a:gd name="connsiteY3" fmla="*/ 53446 h 105834"/>
                          <a:gd name="connsiteX4" fmla="*/ 19050 w 178595"/>
                          <a:gd name="connsiteY4" fmla="*/ 0 h 105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8595" h="105834">
                            <a:moveTo>
                              <a:pt x="19050" y="0"/>
                            </a:moveTo>
                            <a:lnTo>
                              <a:pt x="178595" y="45244"/>
                            </a:lnTo>
                            <a:cubicBezTo>
                              <a:pt x="96045" y="44803"/>
                              <a:pt x="96837" y="51506"/>
                              <a:pt x="126206" y="105834"/>
                            </a:cubicBezTo>
                            <a:cubicBezTo>
                              <a:pt x="81756" y="93134"/>
                              <a:pt x="49213" y="75671"/>
                              <a:pt x="0" y="53446"/>
                            </a:cubicBezTo>
                            <a:cubicBezTo>
                              <a:pt x="51593" y="49919"/>
                              <a:pt x="69850" y="27340"/>
                              <a:pt x="1905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grpSp>
                  <p:nvGrpSpPr>
                    <p:cNvPr id="3031" name="Group 3030">
                      <a:extLst>
                        <a:ext uri="{FF2B5EF4-FFF2-40B4-BE49-F238E27FC236}">
                          <a16:creationId xmlns:a16="http://schemas.microsoft.com/office/drawing/2014/main" id="{E59407AF-A060-9558-29F9-0900CDAE27A5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2480631" y="7671266"/>
                      <a:ext cx="748561" cy="252386"/>
                      <a:chOff x="12480631" y="7671266"/>
                      <a:chExt cx="748561" cy="252386"/>
                    </a:xfrm>
                  </p:grpSpPr>
                  <p:sp>
                    <p:nvSpPr>
                      <p:cNvPr id="2910" name="Freeform: Shape 2909">
                        <a:extLst>
                          <a:ext uri="{FF2B5EF4-FFF2-40B4-BE49-F238E27FC236}">
                            <a16:creationId xmlns:a16="http://schemas.microsoft.com/office/drawing/2014/main" id="{A7588438-9644-CE94-FD73-971CA0BC70B8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515850" y="7832840"/>
                        <a:ext cx="409575" cy="66559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09575" h="66559">
                            <a:moveTo>
                              <a:pt x="0" y="15759"/>
                            </a:moveTo>
                            <a:cubicBezTo>
                              <a:pt x="161925" y="-15991"/>
                              <a:pt x="298450" y="-116"/>
                              <a:pt x="409575" y="66559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1" name="Freeform: Shape 2910">
                        <a:extLst>
                          <a:ext uri="{FF2B5EF4-FFF2-40B4-BE49-F238E27FC236}">
                            <a16:creationId xmlns:a16="http://schemas.microsoft.com/office/drawing/2014/main" id="{5AE17372-5382-7A52-A3BC-992A9C37FBBC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8751422">
                        <a:off x="12926266" y="7856456"/>
                        <a:ext cx="85070" cy="49321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475 w 65151"/>
                          <a:gd name="connsiteY0" fmla="*/ 5841 h 42065"/>
                          <a:gd name="connsiteX1" fmla="*/ 63544 w 65151"/>
                          <a:gd name="connsiteY1" fmla="*/ 0 h 42065"/>
                          <a:gd name="connsiteX0" fmla="*/ 433 w 73750"/>
                          <a:gd name="connsiteY0" fmla="*/ 967 h 39298"/>
                          <a:gd name="connsiteX1" fmla="*/ 72280 w 73750"/>
                          <a:gd name="connsiteY1" fmla="*/ 0 h 39298"/>
                          <a:gd name="connsiteX0" fmla="*/ 406 w 80074"/>
                          <a:gd name="connsiteY0" fmla="*/ 0 h 41660"/>
                          <a:gd name="connsiteX1" fmla="*/ 78691 w 80074"/>
                          <a:gd name="connsiteY1" fmla="*/ 6053 h 41660"/>
                          <a:gd name="connsiteX0" fmla="*/ 388 w 84871"/>
                          <a:gd name="connsiteY0" fmla="*/ 2725 h 40277"/>
                          <a:gd name="connsiteX1" fmla="*/ 83547 w 84871"/>
                          <a:gd name="connsiteY1" fmla="*/ 0 h 40277"/>
                          <a:gd name="connsiteX0" fmla="*/ 384 w 85070"/>
                          <a:gd name="connsiteY0" fmla="*/ 2725 h 49321"/>
                          <a:gd name="connsiteX1" fmla="*/ 83543 w 85070"/>
                          <a:gd name="connsiteY1" fmla="*/ 0 h 493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85070" h="49321">
                            <a:moveTo>
                              <a:pt x="384" y="2725"/>
                            </a:moveTo>
                            <a:cubicBezTo>
                              <a:pt x="-7147" y="60355"/>
                              <a:pt x="98925" y="70164"/>
                              <a:pt x="83543" y="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2" name="Freeform: Shape 2911">
                        <a:extLst>
                          <a:ext uri="{FF2B5EF4-FFF2-40B4-BE49-F238E27FC236}">
                            <a16:creationId xmlns:a16="http://schemas.microsoft.com/office/drawing/2014/main" id="{98C01370-CA12-481A-8371-D85E0897F6DE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4696064">
                        <a:off x="12477079" y="7802243"/>
                        <a:ext cx="51623" cy="44520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73703"/>
                          <a:gd name="connsiteY0" fmla="*/ 33659 h 57884"/>
                          <a:gd name="connsiteX1" fmla="*/ 70091 w 73703"/>
                          <a:gd name="connsiteY1" fmla="*/ 57884 h 57884"/>
                          <a:gd name="connsiteX0" fmla="*/ 0 w 73864"/>
                          <a:gd name="connsiteY0" fmla="*/ 31331 h 55556"/>
                          <a:gd name="connsiteX1" fmla="*/ 70091 w 73864"/>
                          <a:gd name="connsiteY1" fmla="*/ 55556 h 55556"/>
                          <a:gd name="connsiteX0" fmla="*/ 0 w 71303"/>
                          <a:gd name="connsiteY0" fmla="*/ 26943 h 51168"/>
                          <a:gd name="connsiteX1" fmla="*/ 70091 w 71303"/>
                          <a:gd name="connsiteY1" fmla="*/ 51168 h 51168"/>
                          <a:gd name="connsiteX0" fmla="*/ 0 w 71230"/>
                          <a:gd name="connsiteY0" fmla="*/ 21872 h 46097"/>
                          <a:gd name="connsiteX1" fmla="*/ 70091 w 71230"/>
                          <a:gd name="connsiteY1" fmla="*/ 46097 h 46097"/>
                          <a:gd name="connsiteX0" fmla="*/ 0 w 51623"/>
                          <a:gd name="connsiteY0" fmla="*/ 22614 h 44520"/>
                          <a:gd name="connsiteX1" fmla="*/ 50145 w 51623"/>
                          <a:gd name="connsiteY1" fmla="*/ 44520 h 44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51623" h="44520">
                            <a:moveTo>
                              <a:pt x="0" y="22614"/>
                            </a:moveTo>
                            <a:cubicBezTo>
                              <a:pt x="2647" y="-18436"/>
                              <a:pt x="61619" y="922"/>
                              <a:pt x="50145" y="4452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3" name="Freeform: Shape 2912">
                        <a:extLst>
                          <a:ext uri="{FF2B5EF4-FFF2-40B4-BE49-F238E27FC236}">
                            <a16:creationId xmlns:a16="http://schemas.microsoft.com/office/drawing/2014/main" id="{EEB46E4C-A879-F965-702D-59EE0694C761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522199" y="7777501"/>
                        <a:ext cx="295275" cy="13947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  <a:gd name="connsiteX0" fmla="*/ 0 w 400050"/>
                          <a:gd name="connsiteY0" fmla="*/ 23101 h 51676"/>
                          <a:gd name="connsiteX1" fmla="*/ 400050 w 400050"/>
                          <a:gd name="connsiteY1" fmla="*/ 51676 h 51676"/>
                          <a:gd name="connsiteX0" fmla="*/ 0 w 400050"/>
                          <a:gd name="connsiteY0" fmla="*/ 18318 h 46893"/>
                          <a:gd name="connsiteX1" fmla="*/ 400050 w 400050"/>
                          <a:gd name="connsiteY1" fmla="*/ 46893 h 46893"/>
                          <a:gd name="connsiteX0" fmla="*/ 0 w 361950"/>
                          <a:gd name="connsiteY0" fmla="*/ 26193 h 35718"/>
                          <a:gd name="connsiteX1" fmla="*/ 361950 w 361950"/>
                          <a:gd name="connsiteY1" fmla="*/ 35718 h 35718"/>
                          <a:gd name="connsiteX0" fmla="*/ 0 w 361950"/>
                          <a:gd name="connsiteY0" fmla="*/ 22739 h 32264"/>
                          <a:gd name="connsiteX1" fmla="*/ 361950 w 361950"/>
                          <a:gd name="connsiteY1" fmla="*/ 32264 h 32264"/>
                          <a:gd name="connsiteX0" fmla="*/ 0 w 361950"/>
                          <a:gd name="connsiteY0" fmla="*/ 15631 h 25156"/>
                          <a:gd name="connsiteX1" fmla="*/ 361950 w 361950"/>
                          <a:gd name="connsiteY1" fmla="*/ 25156 h 25156"/>
                          <a:gd name="connsiteX0" fmla="*/ 0 w 304800"/>
                          <a:gd name="connsiteY0" fmla="*/ 25905 h 25905"/>
                          <a:gd name="connsiteX1" fmla="*/ 304800 w 304800"/>
                          <a:gd name="connsiteY1" fmla="*/ 19555 h 25905"/>
                          <a:gd name="connsiteX0" fmla="*/ 0 w 304800"/>
                          <a:gd name="connsiteY0" fmla="*/ 14666 h 14666"/>
                          <a:gd name="connsiteX1" fmla="*/ 304800 w 304800"/>
                          <a:gd name="connsiteY1" fmla="*/ 8316 h 14666"/>
                          <a:gd name="connsiteX0" fmla="*/ 0 w 301625"/>
                          <a:gd name="connsiteY0" fmla="*/ 9162 h 12337"/>
                          <a:gd name="connsiteX1" fmla="*/ 301625 w 301625"/>
                          <a:gd name="connsiteY1" fmla="*/ 12337 h 12337"/>
                          <a:gd name="connsiteX0" fmla="*/ 0 w 301625"/>
                          <a:gd name="connsiteY0" fmla="*/ 10318 h 13493"/>
                          <a:gd name="connsiteX1" fmla="*/ 301625 w 301625"/>
                          <a:gd name="connsiteY1" fmla="*/ 13493 h 13493"/>
                          <a:gd name="connsiteX0" fmla="*/ 0 w 295275"/>
                          <a:gd name="connsiteY0" fmla="*/ 13947 h 13947"/>
                          <a:gd name="connsiteX1" fmla="*/ 295275 w 295275"/>
                          <a:gd name="connsiteY1" fmla="*/ 10772 h 13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95275" h="13947">
                            <a:moveTo>
                              <a:pt x="0" y="13947"/>
                            </a:moveTo>
                            <a:cubicBezTo>
                              <a:pt x="85725" y="1247"/>
                              <a:pt x="174625" y="-8278"/>
                              <a:pt x="295275" y="10772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4" name="Freeform: Shape 2913">
                        <a:extLst>
                          <a:ext uri="{FF2B5EF4-FFF2-40B4-BE49-F238E27FC236}">
                            <a16:creationId xmlns:a16="http://schemas.microsoft.com/office/drawing/2014/main" id="{3F0F7B50-3E96-EE6A-B7EF-1F9116834D9E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6200000">
                        <a:off x="12953207" y="7779737"/>
                        <a:ext cx="48746" cy="64238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66435"/>
                          <a:gd name="connsiteY0" fmla="*/ 31434 h 53336"/>
                          <a:gd name="connsiteX1" fmla="*/ 61825 w 66435"/>
                          <a:gd name="connsiteY1" fmla="*/ 53336 h 53336"/>
                          <a:gd name="connsiteX0" fmla="*/ 0 w 24613"/>
                          <a:gd name="connsiteY0" fmla="*/ 20094 h 83274"/>
                          <a:gd name="connsiteX1" fmla="*/ 14200 w 24613"/>
                          <a:gd name="connsiteY1" fmla="*/ 83274 h 83274"/>
                          <a:gd name="connsiteX0" fmla="*/ 0 w 37313"/>
                          <a:gd name="connsiteY0" fmla="*/ 21198 h 84378"/>
                          <a:gd name="connsiteX1" fmla="*/ 14200 w 37313"/>
                          <a:gd name="connsiteY1" fmla="*/ 84378 h 84378"/>
                          <a:gd name="connsiteX0" fmla="*/ 0 w 54889"/>
                          <a:gd name="connsiteY0" fmla="*/ 25813 h 69946"/>
                          <a:gd name="connsiteX1" fmla="*/ 36425 w 54889"/>
                          <a:gd name="connsiteY1" fmla="*/ 69946 h 69946"/>
                          <a:gd name="connsiteX0" fmla="*/ 0 w 50842"/>
                          <a:gd name="connsiteY0" fmla="*/ 21100 h 65233"/>
                          <a:gd name="connsiteX1" fmla="*/ 36425 w 50842"/>
                          <a:gd name="connsiteY1" fmla="*/ 65233 h 65233"/>
                          <a:gd name="connsiteX0" fmla="*/ 0 w 43039"/>
                          <a:gd name="connsiteY0" fmla="*/ 26587 h 70720"/>
                          <a:gd name="connsiteX1" fmla="*/ 36425 w 43039"/>
                          <a:gd name="connsiteY1" fmla="*/ 70720 h 70720"/>
                          <a:gd name="connsiteX0" fmla="*/ 0 w 48746"/>
                          <a:gd name="connsiteY0" fmla="*/ 29627 h 64238"/>
                          <a:gd name="connsiteX1" fmla="*/ 42775 w 48746"/>
                          <a:gd name="connsiteY1" fmla="*/ 64238 h 642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746" h="64238">
                            <a:moveTo>
                              <a:pt x="0" y="29627"/>
                            </a:moveTo>
                            <a:cubicBezTo>
                              <a:pt x="18586" y="-21128"/>
                              <a:pt x="65196" y="-4788"/>
                              <a:pt x="42775" y="64238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5" name="Freeform: Shape 2914">
                        <a:extLst>
                          <a:ext uri="{FF2B5EF4-FFF2-40B4-BE49-F238E27FC236}">
                            <a16:creationId xmlns:a16="http://schemas.microsoft.com/office/drawing/2014/main" id="{46F3133D-9C1A-AB8E-9A42-2A14D90A76D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7011295">
                        <a:off x="12828903" y="7744808"/>
                        <a:ext cx="45625" cy="54135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658 w 43332"/>
                          <a:gd name="connsiteY0" fmla="*/ 0 h 55067"/>
                          <a:gd name="connsiteX1" fmla="*/ 42001 w 43332"/>
                          <a:gd name="connsiteY1" fmla="*/ 12445 h 55067"/>
                          <a:gd name="connsiteX0" fmla="*/ 578 w 45625"/>
                          <a:gd name="connsiteY0" fmla="*/ 0 h 54135"/>
                          <a:gd name="connsiteX1" fmla="*/ 41921 w 45625"/>
                          <a:gd name="connsiteY1" fmla="*/ 12445 h 541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5625" h="54135">
                            <a:moveTo>
                              <a:pt x="578" y="0"/>
                            </a:moveTo>
                            <a:cubicBezTo>
                              <a:pt x="-6953" y="57630"/>
                              <a:pt x="62078" y="80187"/>
                              <a:pt x="41921" y="12445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grpSp>
                    <p:nvGrpSpPr>
                      <p:cNvPr id="3030" name="Group 3029">
                        <a:extLst>
                          <a:ext uri="{FF2B5EF4-FFF2-40B4-BE49-F238E27FC236}">
                            <a16:creationId xmlns:a16="http://schemas.microsoft.com/office/drawing/2014/main" id="{A20C9173-2655-E038-AD55-9FFEC54CAAC5}"/>
                          </a:ext>
                        </a:extLst>
                      </p:cNvPr>
                      <p:cNvGrpSpPr>
                        <a:grpSpLocks noGrp="1" noUngrp="1" noRot="1" noMove="1" noResize="1"/>
                      </p:cNvGrpSpPr>
                      <p:nvPr/>
                    </p:nvGrpSpPr>
                    <p:grpSpPr>
                      <a:xfrm>
                        <a:off x="12671810" y="7671266"/>
                        <a:ext cx="557382" cy="220743"/>
                        <a:chOff x="12671810" y="7671266"/>
                        <a:chExt cx="557382" cy="220743"/>
                      </a:xfrm>
                    </p:grpSpPr>
                    <p:sp>
                      <p:nvSpPr>
                        <p:cNvPr id="2916" name="Freeform: Shape 2915">
                          <a:extLst>
                            <a:ext uri="{FF2B5EF4-FFF2-40B4-BE49-F238E27FC236}">
                              <a16:creationId xmlns:a16="http://schemas.microsoft.com/office/drawing/2014/main" id="{D1039901-0025-8278-9D57-40EE6D51BC57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19588166">
                          <a:off x="13046717" y="7766118"/>
                          <a:ext cx="70678" cy="125891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160935"/>
                            <a:gd name="connsiteY0" fmla="*/ 403846 h 533215"/>
                            <a:gd name="connsiteX1" fmla="*/ 1160935 w 1160935"/>
                            <a:gd name="connsiteY1" fmla="*/ 0 h 533215"/>
                            <a:gd name="connsiteX0" fmla="*/ 0 w 1166890"/>
                            <a:gd name="connsiteY0" fmla="*/ 399900 h 530472"/>
                            <a:gd name="connsiteX1" fmla="*/ 1166890 w 1166890"/>
                            <a:gd name="connsiteY1" fmla="*/ 0 h 530472"/>
                            <a:gd name="connsiteX0" fmla="*/ 0 w 1208097"/>
                            <a:gd name="connsiteY0" fmla="*/ 543991 h 638786"/>
                            <a:gd name="connsiteX1" fmla="*/ 1208097 w 1208097"/>
                            <a:gd name="connsiteY1" fmla="*/ 0 h 638786"/>
                            <a:gd name="connsiteX0" fmla="*/ 0 w 1201543"/>
                            <a:gd name="connsiteY0" fmla="*/ 525480 h 624022"/>
                            <a:gd name="connsiteX1" fmla="*/ 1201543 w 1201543"/>
                            <a:gd name="connsiteY1" fmla="*/ 0 h 624022"/>
                            <a:gd name="connsiteX0" fmla="*/ 0 w 1201543"/>
                            <a:gd name="connsiteY0" fmla="*/ 525480 h 633585"/>
                            <a:gd name="connsiteX1" fmla="*/ 1201543 w 1201543"/>
                            <a:gd name="connsiteY1" fmla="*/ 0 h 633585"/>
                            <a:gd name="connsiteX0" fmla="*/ 0 w 1203456"/>
                            <a:gd name="connsiteY0" fmla="*/ 549923 h 653049"/>
                            <a:gd name="connsiteX1" fmla="*/ 1203456 w 1203456"/>
                            <a:gd name="connsiteY1" fmla="*/ 0 h 653049"/>
                            <a:gd name="connsiteX0" fmla="*/ 0 w 1203456"/>
                            <a:gd name="connsiteY0" fmla="*/ 549923 h 657883"/>
                            <a:gd name="connsiteX1" fmla="*/ 1203456 w 1203456"/>
                            <a:gd name="connsiteY1" fmla="*/ 0 h 657883"/>
                            <a:gd name="connsiteX0" fmla="*/ 0 w 1203456"/>
                            <a:gd name="connsiteY0" fmla="*/ 549923 h 659720"/>
                            <a:gd name="connsiteX1" fmla="*/ 1203456 w 1203456"/>
                            <a:gd name="connsiteY1" fmla="*/ 0 h 659720"/>
                            <a:gd name="connsiteX0" fmla="*/ 0 w 1212041"/>
                            <a:gd name="connsiteY0" fmla="*/ 549946 h 659739"/>
                            <a:gd name="connsiteX1" fmla="*/ 1212041 w 1212041"/>
                            <a:gd name="connsiteY1" fmla="*/ 0 h 659739"/>
                            <a:gd name="connsiteX0" fmla="*/ 0 w 1212041"/>
                            <a:gd name="connsiteY0" fmla="*/ 549946 h 658024"/>
                            <a:gd name="connsiteX1" fmla="*/ 1212041 w 1212041"/>
                            <a:gd name="connsiteY1" fmla="*/ 0 h 658024"/>
                            <a:gd name="connsiteX0" fmla="*/ 0 w 1205416"/>
                            <a:gd name="connsiteY0" fmla="*/ 557192 h 663767"/>
                            <a:gd name="connsiteX1" fmla="*/ 1205416 w 1205416"/>
                            <a:gd name="connsiteY1" fmla="*/ 0 h 663767"/>
                            <a:gd name="connsiteX0" fmla="*/ 0 w 1215987"/>
                            <a:gd name="connsiteY0" fmla="*/ 555900 h 662741"/>
                            <a:gd name="connsiteX1" fmla="*/ 1215987 w 1215987"/>
                            <a:gd name="connsiteY1" fmla="*/ 0 h 662741"/>
                            <a:gd name="connsiteX0" fmla="*/ 0 w 1209361"/>
                            <a:gd name="connsiteY0" fmla="*/ 563146 h 668510"/>
                            <a:gd name="connsiteX1" fmla="*/ 1209361 w 1209361"/>
                            <a:gd name="connsiteY1" fmla="*/ 0 h 668510"/>
                            <a:gd name="connsiteX0" fmla="*/ 0 w 1215317"/>
                            <a:gd name="connsiteY0" fmla="*/ 559200 h 665364"/>
                            <a:gd name="connsiteX1" fmla="*/ 1215317 w 1215317"/>
                            <a:gd name="connsiteY1" fmla="*/ 0 h 665364"/>
                            <a:gd name="connsiteX0" fmla="*/ 0 w 1209362"/>
                            <a:gd name="connsiteY0" fmla="*/ 563146 h 668510"/>
                            <a:gd name="connsiteX1" fmla="*/ 1209362 w 1209362"/>
                            <a:gd name="connsiteY1" fmla="*/ 0 h 668510"/>
                            <a:gd name="connsiteX0" fmla="*/ 0 w 1209362"/>
                            <a:gd name="connsiteY0" fmla="*/ 563146 h 670897"/>
                            <a:gd name="connsiteX1" fmla="*/ 1209362 w 1209362"/>
                            <a:gd name="connsiteY1" fmla="*/ 0 h 670897"/>
                            <a:gd name="connsiteX0" fmla="*/ 0 w 1209362"/>
                            <a:gd name="connsiteY0" fmla="*/ 563146 h 673719"/>
                            <a:gd name="connsiteX1" fmla="*/ 1209362 w 1209362"/>
                            <a:gd name="connsiteY1" fmla="*/ 0 h 673719"/>
                            <a:gd name="connsiteX0" fmla="*/ 0 w 1209362"/>
                            <a:gd name="connsiteY0" fmla="*/ 563146 h 672119"/>
                            <a:gd name="connsiteX1" fmla="*/ 1209362 w 1209362"/>
                            <a:gd name="connsiteY1" fmla="*/ 0 h 672119"/>
                            <a:gd name="connsiteX0" fmla="*/ 0 w 1208072"/>
                            <a:gd name="connsiteY0" fmla="*/ 552575 h 663815"/>
                            <a:gd name="connsiteX1" fmla="*/ 1208072 w 1208072"/>
                            <a:gd name="connsiteY1" fmla="*/ 0 h 663815"/>
                            <a:gd name="connsiteX0" fmla="*/ 0 w 1208072"/>
                            <a:gd name="connsiteY0" fmla="*/ 552575 h 665075"/>
                            <a:gd name="connsiteX1" fmla="*/ 1208072 w 1208072"/>
                            <a:gd name="connsiteY1" fmla="*/ 0 h 665075"/>
                            <a:gd name="connsiteX0" fmla="*/ 0 w 1210081"/>
                            <a:gd name="connsiteY0" fmla="*/ 542673 h 657393"/>
                            <a:gd name="connsiteX1" fmla="*/ 1210081 w 1210081"/>
                            <a:gd name="connsiteY1" fmla="*/ 0 h 657393"/>
                            <a:gd name="connsiteX0" fmla="*/ 0 w 1211708"/>
                            <a:gd name="connsiteY0" fmla="*/ 670143 h 760619"/>
                            <a:gd name="connsiteX1" fmla="*/ 1211708 w 1211708"/>
                            <a:gd name="connsiteY1" fmla="*/ 0 h 760619"/>
                            <a:gd name="connsiteX0" fmla="*/ 0 w 1211708"/>
                            <a:gd name="connsiteY0" fmla="*/ 670143 h 773488"/>
                            <a:gd name="connsiteX1" fmla="*/ 1211708 w 1211708"/>
                            <a:gd name="connsiteY1" fmla="*/ 0 h 773488"/>
                            <a:gd name="connsiteX0" fmla="*/ 0 w 1211708"/>
                            <a:gd name="connsiteY0" fmla="*/ 670143 h 777134"/>
                            <a:gd name="connsiteX1" fmla="*/ 1211708 w 1211708"/>
                            <a:gd name="connsiteY1" fmla="*/ 0 h 777134"/>
                            <a:gd name="connsiteX0" fmla="*/ 0 w 1211708"/>
                            <a:gd name="connsiteY0" fmla="*/ 670143 h 773828"/>
                            <a:gd name="connsiteX1" fmla="*/ 1211708 w 1211708"/>
                            <a:gd name="connsiteY1" fmla="*/ 0 h 773828"/>
                            <a:gd name="connsiteX0" fmla="*/ 0 w 1211708"/>
                            <a:gd name="connsiteY0" fmla="*/ 670143 h 774840"/>
                            <a:gd name="connsiteX1" fmla="*/ 1211708 w 1211708"/>
                            <a:gd name="connsiteY1" fmla="*/ 0 h 774840"/>
                            <a:gd name="connsiteX0" fmla="*/ 0 w 1152364"/>
                            <a:gd name="connsiteY0" fmla="*/ 160997 h 456847"/>
                            <a:gd name="connsiteX1" fmla="*/ 1152364 w 1152364"/>
                            <a:gd name="connsiteY1" fmla="*/ 0 h 456847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70678 w 298366"/>
                            <a:gd name="connsiteY0" fmla="*/ 125891 h 273050"/>
                            <a:gd name="connsiteX1" fmla="*/ 0 w 298366"/>
                            <a:gd name="connsiteY1" fmla="*/ 0 h 273050"/>
                            <a:gd name="connsiteX0" fmla="*/ 70678 w 115686"/>
                            <a:gd name="connsiteY0" fmla="*/ 125891 h 165639"/>
                            <a:gd name="connsiteX1" fmla="*/ 0 w 115686"/>
                            <a:gd name="connsiteY1" fmla="*/ 0 h 165639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0678" h="125891">
                              <a:moveTo>
                                <a:pt x="70678" y="125891"/>
                              </a:moveTo>
                              <a:cubicBezTo>
                                <a:pt x="61591" y="99649"/>
                                <a:pt x="49621" y="63256"/>
                                <a:pt x="0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7" name="Freeform: Shape 2916">
                          <a:extLst>
                            <a:ext uri="{FF2B5EF4-FFF2-40B4-BE49-F238E27FC236}">
                              <a16:creationId xmlns:a16="http://schemas.microsoft.com/office/drawing/2014/main" id="{79B3BD09-6B6A-5C55-1719-4FE8C4AEC8D5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19588166">
                          <a:off x="13150978" y="7831306"/>
                          <a:ext cx="78214" cy="50227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8214" h="50227">
                              <a:moveTo>
                                <a:pt x="0" y="4119"/>
                              </a:moveTo>
                              <a:cubicBezTo>
                                <a:pt x="10963" y="62578"/>
                                <a:pt x="88059" y="69969"/>
                                <a:pt x="77163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8" name="Freeform: Shape 2917">
                          <a:extLst>
                            <a:ext uri="{FF2B5EF4-FFF2-40B4-BE49-F238E27FC236}">
                              <a16:creationId xmlns:a16="http://schemas.microsoft.com/office/drawing/2014/main" id="{71ACAC39-0DFE-82AE-65EB-F5E5E1271E8D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>
                          <a:off x="12728575" y="7673572"/>
                          <a:ext cx="473075" cy="136927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498475"/>
                            <a:gd name="connsiteY0" fmla="*/ 7431 h 118556"/>
                            <a:gd name="connsiteX1" fmla="*/ 498475 w 498475"/>
                            <a:gd name="connsiteY1" fmla="*/ 118556 h 118556"/>
                            <a:gd name="connsiteX0" fmla="*/ 0 w 473075"/>
                            <a:gd name="connsiteY0" fmla="*/ 5991 h 142516"/>
                            <a:gd name="connsiteX1" fmla="*/ 473075 w 473075"/>
                            <a:gd name="connsiteY1" fmla="*/ 142516 h 142516"/>
                            <a:gd name="connsiteX0" fmla="*/ 0 w 473075"/>
                            <a:gd name="connsiteY0" fmla="*/ 372 h 136897"/>
                            <a:gd name="connsiteX1" fmla="*/ 473075 w 473075"/>
                            <a:gd name="connsiteY1" fmla="*/ 136897 h 136897"/>
                            <a:gd name="connsiteX0" fmla="*/ 0 w 473075"/>
                            <a:gd name="connsiteY0" fmla="*/ 402 h 136927"/>
                            <a:gd name="connsiteX1" fmla="*/ 473075 w 473075"/>
                            <a:gd name="connsiteY1" fmla="*/ 136927 h 1369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473075" h="136927">
                              <a:moveTo>
                                <a:pt x="0" y="402"/>
                              </a:moveTo>
                              <a:cubicBezTo>
                                <a:pt x="155575" y="-5948"/>
                                <a:pt x="381000" y="63902"/>
                                <a:pt x="473075" y="136927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9" name="Freeform: Shape 2918">
                          <a:extLst>
                            <a:ext uri="{FF2B5EF4-FFF2-40B4-BE49-F238E27FC236}">
                              <a16:creationId xmlns:a16="http://schemas.microsoft.com/office/drawing/2014/main" id="{9D87DCAE-4B87-76EC-881C-A3C51C64B211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5864808">
                          <a:off x="12664533" y="7678543"/>
                          <a:ext cx="63615" cy="49062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  <a:gd name="connsiteX0" fmla="*/ 0 w 64823"/>
                            <a:gd name="connsiteY0" fmla="*/ 0 h 56121"/>
                            <a:gd name="connsiteX1" fmla="*/ 63572 w 64823"/>
                            <a:gd name="connsiteY1" fmla="*/ 13751 h 56121"/>
                            <a:gd name="connsiteX0" fmla="*/ 0 w 63607"/>
                            <a:gd name="connsiteY0" fmla="*/ 0 h 47377"/>
                            <a:gd name="connsiteX1" fmla="*/ 63572 w 63607"/>
                            <a:gd name="connsiteY1" fmla="*/ 13751 h 47377"/>
                            <a:gd name="connsiteX0" fmla="*/ 15 w 63615"/>
                            <a:gd name="connsiteY0" fmla="*/ 0 h 49062"/>
                            <a:gd name="connsiteX1" fmla="*/ 63587 w 63615"/>
                            <a:gd name="connsiteY1" fmla="*/ 13751 h 490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63615" h="49062">
                              <a:moveTo>
                                <a:pt x="15" y="0"/>
                              </a:moveTo>
                              <a:cubicBezTo>
                                <a:pt x="-1178" y="63318"/>
                                <a:pt x="65195" y="62554"/>
                                <a:pt x="63587" y="13751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20" name="Freeform: Shape 2919">
                          <a:extLst>
                            <a:ext uri="{FF2B5EF4-FFF2-40B4-BE49-F238E27FC236}">
                              <a16:creationId xmlns:a16="http://schemas.microsoft.com/office/drawing/2014/main" id="{89C44A7A-96E8-64E4-BDE1-5149842C9D6F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21431243">
                          <a:off x="12709525" y="7734299"/>
                          <a:ext cx="139700" cy="19050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139700"/>
                            <a:gd name="connsiteY0" fmla="*/ 27394 h 46444"/>
                            <a:gd name="connsiteX1" fmla="*/ 139700 w 139700"/>
                            <a:gd name="connsiteY1" fmla="*/ 46444 h 46444"/>
                            <a:gd name="connsiteX0" fmla="*/ 0 w 139700"/>
                            <a:gd name="connsiteY0" fmla="*/ 8995 h 29749"/>
                            <a:gd name="connsiteX1" fmla="*/ 139700 w 139700"/>
                            <a:gd name="connsiteY1" fmla="*/ 28045 h 29749"/>
                            <a:gd name="connsiteX0" fmla="*/ 0 w 139700"/>
                            <a:gd name="connsiteY0" fmla="*/ 0 h 22284"/>
                            <a:gd name="connsiteX1" fmla="*/ 139700 w 139700"/>
                            <a:gd name="connsiteY1" fmla="*/ 19050 h 22284"/>
                            <a:gd name="connsiteX0" fmla="*/ 0 w 139700"/>
                            <a:gd name="connsiteY0" fmla="*/ 205 h 22047"/>
                            <a:gd name="connsiteX1" fmla="*/ 139700 w 139700"/>
                            <a:gd name="connsiteY1" fmla="*/ 19255 h 22047"/>
                            <a:gd name="connsiteX0" fmla="*/ 0 w 139700"/>
                            <a:gd name="connsiteY0" fmla="*/ 2116 h 21166"/>
                            <a:gd name="connsiteX1" fmla="*/ 139700 w 139700"/>
                            <a:gd name="connsiteY1" fmla="*/ 21166 h 21166"/>
                            <a:gd name="connsiteX0" fmla="*/ 0 w 139700"/>
                            <a:gd name="connsiteY0" fmla="*/ 498 h 19548"/>
                            <a:gd name="connsiteX1" fmla="*/ 139700 w 139700"/>
                            <a:gd name="connsiteY1" fmla="*/ 19548 h 19548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39700" h="19050">
                              <a:moveTo>
                                <a:pt x="0" y="0"/>
                              </a:moveTo>
                              <a:cubicBezTo>
                                <a:pt x="41739" y="168"/>
                                <a:pt x="79375" y="9525"/>
                                <a:pt x="139700" y="1905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2772" name="Group 2771">
              <a:extLst>
                <a:ext uri="{FF2B5EF4-FFF2-40B4-BE49-F238E27FC236}">
                  <a16:creationId xmlns:a16="http://schemas.microsoft.com/office/drawing/2014/main" id="{AFC4CD49-2E49-1D92-0E18-765BBFA7C1E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51714" y="7628443"/>
              <a:ext cx="1003074" cy="1006250"/>
              <a:chOff x="12213895" y="7984402"/>
              <a:chExt cx="1003074" cy="1006250"/>
            </a:xfrm>
          </p:grpSpPr>
          <p:grpSp>
            <p:nvGrpSpPr>
              <p:cNvPr id="2350" name="Group 2349">
                <a:extLst>
                  <a:ext uri="{FF2B5EF4-FFF2-40B4-BE49-F238E27FC236}">
                    <a16:creationId xmlns:a16="http://schemas.microsoft.com/office/drawing/2014/main" id="{2D382814-82B8-DC3E-0BAB-4EAE9268EF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213895" y="7984402"/>
                <a:ext cx="1002207" cy="1002327"/>
                <a:chOff x="11981213" y="7856041"/>
                <a:chExt cx="1002207" cy="1002327"/>
              </a:xfrm>
            </p:grpSpPr>
            <p:grpSp>
              <p:nvGrpSpPr>
                <p:cNvPr id="2338" name="Group 2337">
                  <a:extLst>
                    <a:ext uri="{FF2B5EF4-FFF2-40B4-BE49-F238E27FC236}">
                      <a16:creationId xmlns:a16="http://schemas.microsoft.com/office/drawing/2014/main" id="{DCF94BAA-5CAA-80B6-CD67-9C89D54B91A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981213" y="7856041"/>
                  <a:ext cx="1002207" cy="1002327"/>
                  <a:chOff x="11981213" y="7856041"/>
                  <a:chExt cx="1002207" cy="1002327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88538C0A-8500-9B2C-719D-E060AC7FD20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81213" y="7856041"/>
                    <a:ext cx="1001486" cy="1001486"/>
                  </a:xfrm>
                  <a:prstGeom prst="ellipse">
                    <a:avLst/>
                  </a:pr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3876E657-D407-2C1A-D932-3F3C6242FFB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556981" y="7898607"/>
                    <a:ext cx="85076" cy="35480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5076" h="354808">
                        <a:moveTo>
                          <a:pt x="18401" y="354808"/>
                        </a:moveTo>
                        <a:cubicBezTo>
                          <a:pt x="169214" y="296864"/>
                          <a:pt x="-139556" y="60324"/>
                          <a:pt x="85076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99" name="Freeform: Shape 2298">
                    <a:extLst>
                      <a:ext uri="{FF2B5EF4-FFF2-40B4-BE49-F238E27FC236}">
                        <a16:creationId xmlns:a16="http://schemas.microsoft.com/office/drawing/2014/main" id="{0B19F5D4-5F9F-6C15-9087-E52AB3AFA37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0183669">
                    <a:off x="12023970" y="8212666"/>
                    <a:ext cx="328612" cy="210794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5756 w 81000"/>
                      <a:gd name="connsiteY0" fmla="*/ 309564 h 309564"/>
                      <a:gd name="connsiteX1" fmla="*/ 81000 w 81000"/>
                      <a:gd name="connsiteY1" fmla="*/ 0 h 309564"/>
                      <a:gd name="connsiteX0" fmla="*/ 153732 w 198976"/>
                      <a:gd name="connsiteY0" fmla="*/ 309564 h 309564"/>
                      <a:gd name="connsiteX1" fmla="*/ 198976 w 198976"/>
                      <a:gd name="connsiteY1" fmla="*/ 0 h 309564"/>
                      <a:gd name="connsiteX0" fmla="*/ 229368 w 229368"/>
                      <a:gd name="connsiteY0" fmla="*/ 292895 h 292895"/>
                      <a:gd name="connsiteX1" fmla="*/ 131737 w 229368"/>
                      <a:gd name="connsiteY1" fmla="*/ 0 h 292895"/>
                      <a:gd name="connsiteX0" fmla="*/ 97631 w 97631"/>
                      <a:gd name="connsiteY0" fmla="*/ 292895 h 292895"/>
                      <a:gd name="connsiteX1" fmla="*/ 0 w 97631"/>
                      <a:gd name="connsiteY1" fmla="*/ 0 h 292895"/>
                      <a:gd name="connsiteX0" fmla="*/ 314325 w 314325"/>
                      <a:gd name="connsiteY0" fmla="*/ 176213 h 176213"/>
                      <a:gd name="connsiteX1" fmla="*/ 0 w 314325"/>
                      <a:gd name="connsiteY1" fmla="*/ 0 h 176213"/>
                      <a:gd name="connsiteX0" fmla="*/ 316889 w 316889"/>
                      <a:gd name="connsiteY0" fmla="*/ 176213 h 186420"/>
                      <a:gd name="connsiteX1" fmla="*/ 2564 w 316889"/>
                      <a:gd name="connsiteY1" fmla="*/ 0 h 186420"/>
                      <a:gd name="connsiteX0" fmla="*/ 315105 w 317059"/>
                      <a:gd name="connsiteY0" fmla="*/ 176213 h 176213"/>
                      <a:gd name="connsiteX1" fmla="*/ 780 w 317059"/>
                      <a:gd name="connsiteY1" fmla="*/ 0 h 176213"/>
                      <a:gd name="connsiteX0" fmla="*/ 329363 w 331247"/>
                      <a:gd name="connsiteY0" fmla="*/ 166688 h 166688"/>
                      <a:gd name="connsiteX1" fmla="*/ 751 w 331247"/>
                      <a:gd name="connsiteY1" fmla="*/ 0 h 166688"/>
                      <a:gd name="connsiteX0" fmla="*/ 329381 w 330342"/>
                      <a:gd name="connsiteY0" fmla="*/ 166688 h 166688"/>
                      <a:gd name="connsiteX1" fmla="*/ 769 w 330342"/>
                      <a:gd name="connsiteY1" fmla="*/ 0 h 166688"/>
                      <a:gd name="connsiteX0" fmla="*/ 328612 w 329789"/>
                      <a:gd name="connsiteY0" fmla="*/ 166688 h 185208"/>
                      <a:gd name="connsiteX1" fmla="*/ 0 w 329789"/>
                      <a:gd name="connsiteY1" fmla="*/ 0 h 185208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230694"/>
                      <a:gd name="connsiteX1" fmla="*/ 134692 w 328612"/>
                      <a:gd name="connsiteY1" fmla="*/ 113885 h 230694"/>
                      <a:gd name="connsiteX2" fmla="*/ 0 w 328612"/>
                      <a:gd name="connsiteY2" fmla="*/ 0 h 230694"/>
                      <a:gd name="connsiteX0" fmla="*/ 328612 w 328612"/>
                      <a:gd name="connsiteY0" fmla="*/ 166688 h 202109"/>
                      <a:gd name="connsiteX1" fmla="*/ 139455 w 328612"/>
                      <a:gd name="connsiteY1" fmla="*/ 66260 h 202109"/>
                      <a:gd name="connsiteX2" fmla="*/ 0 w 328612"/>
                      <a:gd name="connsiteY2" fmla="*/ 0 h 202109"/>
                      <a:gd name="connsiteX0" fmla="*/ 328612 w 328612"/>
                      <a:gd name="connsiteY0" fmla="*/ 166688 h 189964"/>
                      <a:gd name="connsiteX1" fmla="*/ 139455 w 328612"/>
                      <a:gd name="connsiteY1" fmla="*/ 66260 h 189964"/>
                      <a:gd name="connsiteX2" fmla="*/ 0 w 328612"/>
                      <a:gd name="connsiteY2" fmla="*/ 0 h 189964"/>
                      <a:gd name="connsiteX0" fmla="*/ 328612 w 328612"/>
                      <a:gd name="connsiteY0" fmla="*/ 166688 h 185679"/>
                      <a:gd name="connsiteX1" fmla="*/ 122787 w 328612"/>
                      <a:gd name="connsiteY1" fmla="*/ 49592 h 185679"/>
                      <a:gd name="connsiteX2" fmla="*/ 0 w 328612"/>
                      <a:gd name="connsiteY2" fmla="*/ 0 h 185679"/>
                      <a:gd name="connsiteX0" fmla="*/ 328612 w 328612"/>
                      <a:gd name="connsiteY0" fmla="*/ 166688 h 183318"/>
                      <a:gd name="connsiteX1" fmla="*/ 120405 w 328612"/>
                      <a:gd name="connsiteY1" fmla="*/ 40067 h 183318"/>
                      <a:gd name="connsiteX2" fmla="*/ 0 w 328612"/>
                      <a:gd name="connsiteY2" fmla="*/ 0 h 183318"/>
                      <a:gd name="connsiteX0" fmla="*/ 328612 w 328612"/>
                      <a:gd name="connsiteY0" fmla="*/ 166688 h 188985"/>
                      <a:gd name="connsiteX1" fmla="*/ 120405 w 328612"/>
                      <a:gd name="connsiteY1" fmla="*/ 40067 h 188985"/>
                      <a:gd name="connsiteX2" fmla="*/ 0 w 328612"/>
                      <a:gd name="connsiteY2" fmla="*/ 0 h 188985"/>
                      <a:gd name="connsiteX0" fmla="*/ 328612 w 328612"/>
                      <a:gd name="connsiteY0" fmla="*/ 166688 h 171402"/>
                      <a:gd name="connsiteX1" fmla="*/ 120405 w 328612"/>
                      <a:gd name="connsiteY1" fmla="*/ 40067 h 171402"/>
                      <a:gd name="connsiteX2" fmla="*/ 0 w 328612"/>
                      <a:gd name="connsiteY2" fmla="*/ 0 h 171402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73060 h 173068"/>
                      <a:gd name="connsiteX1" fmla="*/ 120405 w 328612"/>
                      <a:gd name="connsiteY1" fmla="*/ 46439 h 173068"/>
                      <a:gd name="connsiteX2" fmla="*/ 182317 w 328612"/>
                      <a:gd name="connsiteY2" fmla="*/ 94065 h 173068"/>
                      <a:gd name="connsiteX3" fmla="*/ 0 w 328612"/>
                      <a:gd name="connsiteY3" fmla="*/ 6372 h 173068"/>
                      <a:gd name="connsiteX0" fmla="*/ 328612 w 328612"/>
                      <a:gd name="connsiteY0" fmla="*/ 199061 h 199083"/>
                      <a:gd name="connsiteX1" fmla="*/ 120405 w 328612"/>
                      <a:gd name="connsiteY1" fmla="*/ 72440 h 199083"/>
                      <a:gd name="connsiteX2" fmla="*/ 182317 w 328612"/>
                      <a:gd name="connsiteY2" fmla="*/ 120066 h 199083"/>
                      <a:gd name="connsiteX3" fmla="*/ 0 w 328612"/>
                      <a:gd name="connsiteY3" fmla="*/ 32373 h 199083"/>
                      <a:gd name="connsiteX0" fmla="*/ 328612 w 328612"/>
                      <a:gd name="connsiteY0" fmla="*/ 174641 h 174649"/>
                      <a:gd name="connsiteX1" fmla="*/ 120405 w 328612"/>
                      <a:gd name="connsiteY1" fmla="*/ 48020 h 174649"/>
                      <a:gd name="connsiteX2" fmla="*/ 225179 w 328612"/>
                      <a:gd name="connsiteY2" fmla="*/ 93265 h 174649"/>
                      <a:gd name="connsiteX3" fmla="*/ 0 w 328612"/>
                      <a:gd name="connsiteY3" fmla="*/ 7953 h 174649"/>
                      <a:gd name="connsiteX0" fmla="*/ 328612 w 328612"/>
                      <a:gd name="connsiteY0" fmla="*/ 166688 h 166696"/>
                      <a:gd name="connsiteX1" fmla="*/ 103736 w 328612"/>
                      <a:gd name="connsiteY1" fmla="*/ 49592 h 166696"/>
                      <a:gd name="connsiteX2" fmla="*/ 225179 w 328612"/>
                      <a:gd name="connsiteY2" fmla="*/ 85312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733"/>
                      <a:gd name="connsiteX1" fmla="*/ 103736 w 328612"/>
                      <a:gd name="connsiteY1" fmla="*/ 49592 h 166733"/>
                      <a:gd name="connsiteX2" fmla="*/ 225179 w 328612"/>
                      <a:gd name="connsiteY2" fmla="*/ 85312 h 166733"/>
                      <a:gd name="connsiteX3" fmla="*/ 0 w 328612"/>
                      <a:gd name="connsiteY3" fmla="*/ 0 h 166733"/>
                      <a:gd name="connsiteX0" fmla="*/ 328612 w 328612"/>
                      <a:gd name="connsiteY0" fmla="*/ 173838 h 173883"/>
                      <a:gd name="connsiteX1" fmla="*/ 103736 w 328612"/>
                      <a:gd name="connsiteY1" fmla="*/ 56742 h 173883"/>
                      <a:gd name="connsiteX2" fmla="*/ 225179 w 328612"/>
                      <a:gd name="connsiteY2" fmla="*/ 92462 h 173883"/>
                      <a:gd name="connsiteX3" fmla="*/ 0 w 328612"/>
                      <a:gd name="connsiteY3" fmla="*/ 7150 h 173883"/>
                      <a:gd name="connsiteX0" fmla="*/ 328612 w 328612"/>
                      <a:gd name="connsiteY0" fmla="*/ 196805 h 196850"/>
                      <a:gd name="connsiteX1" fmla="*/ 103736 w 328612"/>
                      <a:gd name="connsiteY1" fmla="*/ 79709 h 196850"/>
                      <a:gd name="connsiteX2" fmla="*/ 225179 w 328612"/>
                      <a:gd name="connsiteY2" fmla="*/ 115429 h 196850"/>
                      <a:gd name="connsiteX3" fmla="*/ 0 w 328612"/>
                      <a:gd name="connsiteY3" fmla="*/ 30117 h 196850"/>
                      <a:gd name="connsiteX0" fmla="*/ 328612 w 328612"/>
                      <a:gd name="connsiteY0" fmla="*/ 175115 h 175135"/>
                      <a:gd name="connsiteX1" fmla="*/ 139455 w 328612"/>
                      <a:gd name="connsiteY1" fmla="*/ 31825 h 175135"/>
                      <a:gd name="connsiteX2" fmla="*/ 225179 w 328612"/>
                      <a:gd name="connsiteY2" fmla="*/ 93739 h 175135"/>
                      <a:gd name="connsiteX3" fmla="*/ 0 w 328612"/>
                      <a:gd name="connsiteY3" fmla="*/ 8427 h 175135"/>
                      <a:gd name="connsiteX0" fmla="*/ 328612 w 328612"/>
                      <a:gd name="connsiteY0" fmla="*/ 178058 h 178082"/>
                      <a:gd name="connsiteX1" fmla="*/ 139455 w 328612"/>
                      <a:gd name="connsiteY1" fmla="*/ 34768 h 178082"/>
                      <a:gd name="connsiteX2" fmla="*/ 225179 w 328612"/>
                      <a:gd name="connsiteY2" fmla="*/ 96682 h 178082"/>
                      <a:gd name="connsiteX3" fmla="*/ 0 w 328612"/>
                      <a:gd name="connsiteY3" fmla="*/ 11370 h 178082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210794"/>
                      <a:gd name="connsiteX1" fmla="*/ 139455 w 328612"/>
                      <a:gd name="connsiteY1" fmla="*/ 47887 h 210794"/>
                      <a:gd name="connsiteX2" fmla="*/ 225179 w 328612"/>
                      <a:gd name="connsiteY2" fmla="*/ 109801 h 210794"/>
                      <a:gd name="connsiteX3" fmla="*/ 0 w 328612"/>
                      <a:gd name="connsiteY3" fmla="*/ 24489 h 210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8612" h="210794">
                        <a:moveTo>
                          <a:pt x="328612" y="191177"/>
                        </a:moveTo>
                        <a:cubicBezTo>
                          <a:pt x="281211" y="254210"/>
                          <a:pt x="123357" y="154319"/>
                          <a:pt x="139455" y="47887"/>
                        </a:cubicBezTo>
                        <a:cubicBezTo>
                          <a:pt x="155553" y="-58545"/>
                          <a:pt x="265090" y="35120"/>
                          <a:pt x="225179" y="109801"/>
                        </a:cubicBezTo>
                        <a:cubicBezTo>
                          <a:pt x="185268" y="184482"/>
                          <a:pt x="-173" y="166899"/>
                          <a:pt x="0" y="24489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1" name="Freeform: Shape 2300">
                    <a:extLst>
                      <a:ext uri="{FF2B5EF4-FFF2-40B4-BE49-F238E27FC236}">
                        <a16:creationId xmlns:a16="http://schemas.microsoft.com/office/drawing/2014/main" id="{C41C0A10-78F6-93C6-64A2-306E8A9AFA4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42080" y="8370095"/>
                    <a:ext cx="154096" cy="46672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10418 w 333779"/>
                      <a:gd name="connsiteY0" fmla="*/ 35721 h 35721"/>
                      <a:gd name="connsiteX1" fmla="*/ 48480 w 333779"/>
                      <a:gd name="connsiteY1" fmla="*/ 0 h 35721"/>
                      <a:gd name="connsiteX0" fmla="*/ 31862 w 81868"/>
                      <a:gd name="connsiteY0" fmla="*/ 466728 h 466728"/>
                      <a:gd name="connsiteX1" fmla="*/ 81868 w 81868"/>
                      <a:gd name="connsiteY1" fmla="*/ 0 h 466728"/>
                      <a:gd name="connsiteX0" fmla="*/ 73446 w 123452"/>
                      <a:gd name="connsiteY0" fmla="*/ 466728 h 466728"/>
                      <a:gd name="connsiteX1" fmla="*/ 123452 w 123452"/>
                      <a:gd name="connsiteY1" fmla="*/ 0 h 466728"/>
                      <a:gd name="connsiteX0" fmla="*/ 53277 w 136401"/>
                      <a:gd name="connsiteY0" fmla="*/ 466728 h 466728"/>
                      <a:gd name="connsiteX1" fmla="*/ 103283 w 136401"/>
                      <a:gd name="connsiteY1" fmla="*/ 0 h 466728"/>
                      <a:gd name="connsiteX0" fmla="*/ 55313 w 138150"/>
                      <a:gd name="connsiteY0" fmla="*/ 461965 h 461965"/>
                      <a:gd name="connsiteX1" fmla="*/ 102938 w 138150"/>
                      <a:gd name="connsiteY1" fmla="*/ 0 h 461965"/>
                      <a:gd name="connsiteX0" fmla="*/ 73756 w 154096"/>
                      <a:gd name="connsiteY0" fmla="*/ 466728 h 466728"/>
                      <a:gd name="connsiteX1" fmla="*/ 99950 w 154096"/>
                      <a:gd name="connsiteY1" fmla="*/ 0 h 466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4096" h="466728">
                        <a:moveTo>
                          <a:pt x="73756" y="466728"/>
                        </a:moveTo>
                        <a:cubicBezTo>
                          <a:pt x="355538" y="277816"/>
                          <a:pt x="-219932" y="248443"/>
                          <a:pt x="9995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5B55403E-E3E7-A50A-B568-1385531F366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884366">
                    <a:off x="12231674" y="8563233"/>
                    <a:ext cx="212725" cy="118977"/>
                  </a:xfrm>
                  <a:custGeom>
                    <a:avLst/>
                    <a:gdLst>
                      <a:gd name="connsiteX0" fmla="*/ 0 w 238125"/>
                      <a:gd name="connsiteY0" fmla="*/ 114300 h 114300"/>
                      <a:gd name="connsiteX1" fmla="*/ 238125 w 238125"/>
                      <a:gd name="connsiteY1" fmla="*/ 0 h 114300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9129"/>
                      <a:gd name="connsiteX1" fmla="*/ 285750 w 285750"/>
                      <a:gd name="connsiteY1" fmla="*/ 0 h 189129"/>
                      <a:gd name="connsiteX0" fmla="*/ 0 w 171450"/>
                      <a:gd name="connsiteY0" fmla="*/ 171450 h 173463"/>
                      <a:gd name="connsiteX1" fmla="*/ 171450 w 171450"/>
                      <a:gd name="connsiteY1" fmla="*/ 0 h 173463"/>
                      <a:gd name="connsiteX0" fmla="*/ 0 w 212725"/>
                      <a:gd name="connsiteY0" fmla="*/ 111125 h 114685"/>
                      <a:gd name="connsiteX1" fmla="*/ 212725 w 212725"/>
                      <a:gd name="connsiteY1" fmla="*/ 0 h 114685"/>
                      <a:gd name="connsiteX0" fmla="*/ 0 w 212725"/>
                      <a:gd name="connsiteY0" fmla="*/ 111125 h 114824"/>
                      <a:gd name="connsiteX1" fmla="*/ 212725 w 212725"/>
                      <a:gd name="connsiteY1" fmla="*/ 0 h 114824"/>
                      <a:gd name="connsiteX0" fmla="*/ 0 w 212725"/>
                      <a:gd name="connsiteY0" fmla="*/ 111125 h 118992"/>
                      <a:gd name="connsiteX1" fmla="*/ 212725 w 212725"/>
                      <a:gd name="connsiteY1" fmla="*/ 0 h 118992"/>
                      <a:gd name="connsiteX0" fmla="*/ 0 w 212725"/>
                      <a:gd name="connsiteY0" fmla="*/ 111125 h 118977"/>
                      <a:gd name="connsiteX1" fmla="*/ 212725 w 212725"/>
                      <a:gd name="connsiteY1" fmla="*/ 0 h 118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2725" h="118977">
                        <a:moveTo>
                          <a:pt x="0" y="111125"/>
                        </a:moveTo>
                        <a:cubicBezTo>
                          <a:pt x="85725" y="142875"/>
                          <a:pt x="189221" y="72816"/>
                          <a:pt x="212725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rgbClr val="4E27BB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2" name="Freeform: Shape 2301">
                    <a:extLst>
                      <a:ext uri="{FF2B5EF4-FFF2-40B4-BE49-F238E27FC236}">
                        <a16:creationId xmlns:a16="http://schemas.microsoft.com/office/drawing/2014/main" id="{ED5B51DE-43EF-9853-0D9B-E4E99C1411B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69563" y="8070042"/>
                    <a:ext cx="201093" cy="421114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093" h="421114">
                        <a:moveTo>
                          <a:pt x="1068" y="259573"/>
                        </a:moveTo>
                        <a:cubicBezTo>
                          <a:pt x="5830" y="331606"/>
                          <a:pt x="-20364" y="394114"/>
                          <a:pt x="48693" y="416736"/>
                        </a:cubicBezTo>
                        <a:cubicBezTo>
                          <a:pt x="117750" y="439358"/>
                          <a:pt x="169740" y="369903"/>
                          <a:pt x="158231" y="309579"/>
                        </a:cubicBezTo>
                        <a:cubicBezTo>
                          <a:pt x="146722" y="249255"/>
                          <a:pt x="48693" y="194485"/>
                          <a:pt x="51075" y="111935"/>
                        </a:cubicBezTo>
                        <a:cubicBezTo>
                          <a:pt x="53457" y="29385"/>
                          <a:pt x="112987" y="-778"/>
                          <a:pt x="201093" y="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3" name="Freeform: Shape 2302">
                    <a:extLst>
                      <a:ext uri="{FF2B5EF4-FFF2-40B4-BE49-F238E27FC236}">
                        <a16:creationId xmlns:a16="http://schemas.microsoft.com/office/drawing/2014/main" id="{84ADF6B2-558B-FE97-3BE5-8922AF0DD29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15278" y="7885599"/>
                    <a:ext cx="278956" cy="400050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  <a:gd name="connsiteX0" fmla="*/ 133443 w 152493"/>
                      <a:gd name="connsiteY0" fmla="*/ 464360 h 491032"/>
                      <a:gd name="connsiteX1" fmla="*/ 93 w 152493"/>
                      <a:gd name="connsiteY1" fmla="*/ 416736 h 491032"/>
                      <a:gd name="connsiteX2" fmla="*/ 109631 w 152493"/>
                      <a:gd name="connsiteY2" fmla="*/ 309579 h 491032"/>
                      <a:gd name="connsiteX3" fmla="*/ 2475 w 152493"/>
                      <a:gd name="connsiteY3" fmla="*/ 111935 h 491032"/>
                      <a:gd name="connsiteX4" fmla="*/ 152493 w 152493"/>
                      <a:gd name="connsiteY4" fmla="*/ 16 h 491032"/>
                      <a:gd name="connsiteX0" fmla="*/ 200093 w 219143"/>
                      <a:gd name="connsiteY0" fmla="*/ 464360 h 477402"/>
                      <a:gd name="connsiteX1" fmla="*/ 68 w 219143"/>
                      <a:gd name="connsiteY1" fmla="*/ 261955 h 477402"/>
                      <a:gd name="connsiteX2" fmla="*/ 176281 w 219143"/>
                      <a:gd name="connsiteY2" fmla="*/ 309579 h 477402"/>
                      <a:gd name="connsiteX3" fmla="*/ 69125 w 219143"/>
                      <a:gd name="connsiteY3" fmla="*/ 111935 h 477402"/>
                      <a:gd name="connsiteX4" fmla="*/ 219143 w 219143"/>
                      <a:gd name="connsiteY4" fmla="*/ 16 h 477402"/>
                      <a:gd name="connsiteX0" fmla="*/ 200093 w 219143"/>
                      <a:gd name="connsiteY0" fmla="*/ 464360 h 464360"/>
                      <a:gd name="connsiteX1" fmla="*/ 68 w 219143"/>
                      <a:gd name="connsiteY1" fmla="*/ 261955 h 464360"/>
                      <a:gd name="connsiteX2" fmla="*/ 176281 w 219143"/>
                      <a:gd name="connsiteY2" fmla="*/ 309579 h 464360"/>
                      <a:gd name="connsiteX3" fmla="*/ 69125 w 219143"/>
                      <a:gd name="connsiteY3" fmla="*/ 111935 h 464360"/>
                      <a:gd name="connsiteX4" fmla="*/ 219143 w 219143"/>
                      <a:gd name="connsiteY4" fmla="*/ 16 h 464360"/>
                      <a:gd name="connsiteX0" fmla="*/ 221010 w 240060"/>
                      <a:gd name="connsiteY0" fmla="*/ 464349 h 464349"/>
                      <a:gd name="connsiteX1" fmla="*/ 20985 w 240060"/>
                      <a:gd name="connsiteY1" fmla="*/ 261944 h 464349"/>
                      <a:gd name="connsiteX2" fmla="*/ 13841 w 240060"/>
                      <a:gd name="connsiteY2" fmla="*/ 73825 h 464349"/>
                      <a:gd name="connsiteX3" fmla="*/ 90042 w 240060"/>
                      <a:gd name="connsiteY3" fmla="*/ 111924 h 464349"/>
                      <a:gd name="connsiteX4" fmla="*/ 240060 w 240060"/>
                      <a:gd name="connsiteY4" fmla="*/ 5 h 464349"/>
                      <a:gd name="connsiteX0" fmla="*/ 219582 w 238632"/>
                      <a:gd name="connsiteY0" fmla="*/ 504403 h 504403"/>
                      <a:gd name="connsiteX1" fmla="*/ 19557 w 238632"/>
                      <a:gd name="connsiteY1" fmla="*/ 301998 h 504403"/>
                      <a:gd name="connsiteX2" fmla="*/ 12413 w 238632"/>
                      <a:gd name="connsiteY2" fmla="*/ 113879 h 504403"/>
                      <a:gd name="connsiteX3" fmla="*/ 62420 w 238632"/>
                      <a:gd name="connsiteY3" fmla="*/ 1960 h 504403"/>
                      <a:gd name="connsiteX4" fmla="*/ 238632 w 238632"/>
                      <a:gd name="connsiteY4" fmla="*/ 40059 h 504403"/>
                      <a:gd name="connsiteX0" fmla="*/ 239970 w 239970"/>
                      <a:gd name="connsiteY0" fmla="*/ 330572 h 330572"/>
                      <a:gd name="connsiteX1" fmla="*/ 20895 w 239970"/>
                      <a:gd name="connsiteY1" fmla="*/ 301998 h 330572"/>
                      <a:gd name="connsiteX2" fmla="*/ 13751 w 239970"/>
                      <a:gd name="connsiteY2" fmla="*/ 113879 h 330572"/>
                      <a:gd name="connsiteX3" fmla="*/ 63758 w 239970"/>
                      <a:gd name="connsiteY3" fmla="*/ 1960 h 330572"/>
                      <a:gd name="connsiteX4" fmla="*/ 239970 w 239970"/>
                      <a:gd name="connsiteY4" fmla="*/ 40059 h 330572"/>
                      <a:gd name="connsiteX0" fmla="*/ 226291 w 226291"/>
                      <a:gd name="connsiteY0" fmla="*/ 330572 h 330572"/>
                      <a:gd name="connsiteX1" fmla="*/ 57222 w 226291"/>
                      <a:gd name="connsiteY1" fmla="*/ 201985 h 330572"/>
                      <a:gd name="connsiteX2" fmla="*/ 72 w 226291"/>
                      <a:gd name="connsiteY2" fmla="*/ 113879 h 330572"/>
                      <a:gd name="connsiteX3" fmla="*/ 50079 w 226291"/>
                      <a:gd name="connsiteY3" fmla="*/ 1960 h 330572"/>
                      <a:gd name="connsiteX4" fmla="*/ 226291 w 226291"/>
                      <a:gd name="connsiteY4" fmla="*/ 40059 h 330572"/>
                      <a:gd name="connsiteX0" fmla="*/ 291449 w 291449"/>
                      <a:gd name="connsiteY0" fmla="*/ 330572 h 330572"/>
                      <a:gd name="connsiteX1" fmla="*/ 10461 w 291449"/>
                      <a:gd name="connsiteY1" fmla="*/ 294854 h 330572"/>
                      <a:gd name="connsiteX2" fmla="*/ 65230 w 291449"/>
                      <a:gd name="connsiteY2" fmla="*/ 113879 h 330572"/>
                      <a:gd name="connsiteX3" fmla="*/ 115237 w 291449"/>
                      <a:gd name="connsiteY3" fmla="*/ 1960 h 330572"/>
                      <a:gd name="connsiteX4" fmla="*/ 291449 w 291449"/>
                      <a:gd name="connsiteY4" fmla="*/ 40059 h 330572"/>
                      <a:gd name="connsiteX0" fmla="*/ 300930 w 300930"/>
                      <a:gd name="connsiteY0" fmla="*/ 330572 h 330572"/>
                      <a:gd name="connsiteX1" fmla="*/ 19942 w 300930"/>
                      <a:gd name="connsiteY1" fmla="*/ 294854 h 330572"/>
                      <a:gd name="connsiteX2" fmla="*/ 74711 w 300930"/>
                      <a:gd name="connsiteY2" fmla="*/ 113879 h 330572"/>
                      <a:gd name="connsiteX3" fmla="*/ 124718 w 300930"/>
                      <a:gd name="connsiteY3" fmla="*/ 1960 h 330572"/>
                      <a:gd name="connsiteX4" fmla="*/ 300930 w 300930"/>
                      <a:gd name="connsiteY4" fmla="*/ 40059 h 330572"/>
                      <a:gd name="connsiteX0" fmla="*/ 287173 w 287173"/>
                      <a:gd name="connsiteY0" fmla="*/ 331111 h 331111"/>
                      <a:gd name="connsiteX1" fmla="*/ 6185 w 287173"/>
                      <a:gd name="connsiteY1" fmla="*/ 295393 h 331111"/>
                      <a:gd name="connsiteX2" fmla="*/ 94291 w 287173"/>
                      <a:gd name="connsiteY2" fmla="*/ 126324 h 331111"/>
                      <a:gd name="connsiteX3" fmla="*/ 110961 w 287173"/>
                      <a:gd name="connsiteY3" fmla="*/ 2499 h 331111"/>
                      <a:gd name="connsiteX4" fmla="*/ 287173 w 287173"/>
                      <a:gd name="connsiteY4" fmla="*/ 40598 h 331111"/>
                      <a:gd name="connsiteX0" fmla="*/ 284551 w 284551"/>
                      <a:gd name="connsiteY0" fmla="*/ 331111 h 331111"/>
                      <a:gd name="connsiteX1" fmla="*/ 3563 w 284551"/>
                      <a:gd name="connsiteY1" fmla="*/ 295393 h 331111"/>
                      <a:gd name="connsiteX2" fmla="*/ 91669 w 284551"/>
                      <a:gd name="connsiteY2" fmla="*/ 126324 h 331111"/>
                      <a:gd name="connsiteX3" fmla="*/ 108339 w 284551"/>
                      <a:gd name="connsiteY3" fmla="*/ 2499 h 331111"/>
                      <a:gd name="connsiteX4" fmla="*/ 284551 w 284551"/>
                      <a:gd name="connsiteY4" fmla="*/ 40598 h 331111"/>
                      <a:gd name="connsiteX0" fmla="*/ 281459 w 281459"/>
                      <a:gd name="connsiteY0" fmla="*/ 331111 h 331111"/>
                      <a:gd name="connsiteX1" fmla="*/ 471 w 281459"/>
                      <a:gd name="connsiteY1" fmla="*/ 295393 h 331111"/>
                      <a:gd name="connsiteX2" fmla="*/ 88577 w 281459"/>
                      <a:gd name="connsiteY2" fmla="*/ 126324 h 331111"/>
                      <a:gd name="connsiteX3" fmla="*/ 105247 w 281459"/>
                      <a:gd name="connsiteY3" fmla="*/ 2499 h 331111"/>
                      <a:gd name="connsiteX4" fmla="*/ 281459 w 281459"/>
                      <a:gd name="connsiteY4" fmla="*/ 40598 h 331111"/>
                      <a:gd name="connsiteX0" fmla="*/ 279598 w 279598"/>
                      <a:gd name="connsiteY0" fmla="*/ 331111 h 331111"/>
                      <a:gd name="connsiteX1" fmla="*/ 991 w 279598"/>
                      <a:gd name="connsiteY1" fmla="*/ 259675 h 331111"/>
                      <a:gd name="connsiteX2" fmla="*/ 86716 w 279598"/>
                      <a:gd name="connsiteY2" fmla="*/ 126324 h 331111"/>
                      <a:gd name="connsiteX3" fmla="*/ 103386 w 279598"/>
                      <a:gd name="connsiteY3" fmla="*/ 2499 h 331111"/>
                      <a:gd name="connsiteX4" fmla="*/ 279598 w 279598"/>
                      <a:gd name="connsiteY4" fmla="*/ 40598 h 331111"/>
                      <a:gd name="connsiteX0" fmla="*/ 285135 w 285135"/>
                      <a:gd name="connsiteY0" fmla="*/ 330269 h 330269"/>
                      <a:gd name="connsiteX1" fmla="*/ 6528 w 285135"/>
                      <a:gd name="connsiteY1" fmla="*/ 258833 h 330269"/>
                      <a:gd name="connsiteX2" fmla="*/ 89872 w 285135"/>
                      <a:gd name="connsiteY2" fmla="*/ 106432 h 330269"/>
                      <a:gd name="connsiteX3" fmla="*/ 108923 w 285135"/>
                      <a:gd name="connsiteY3" fmla="*/ 1657 h 330269"/>
                      <a:gd name="connsiteX4" fmla="*/ 285135 w 285135"/>
                      <a:gd name="connsiteY4" fmla="*/ 39756 h 330269"/>
                      <a:gd name="connsiteX0" fmla="*/ 279694 w 279694"/>
                      <a:gd name="connsiteY0" fmla="*/ 330269 h 330269"/>
                      <a:gd name="connsiteX1" fmla="*/ 1087 w 279694"/>
                      <a:gd name="connsiteY1" fmla="*/ 258833 h 330269"/>
                      <a:gd name="connsiteX2" fmla="*/ 84431 w 279694"/>
                      <a:gd name="connsiteY2" fmla="*/ 106432 h 330269"/>
                      <a:gd name="connsiteX3" fmla="*/ 103482 w 279694"/>
                      <a:gd name="connsiteY3" fmla="*/ 1657 h 330269"/>
                      <a:gd name="connsiteX4" fmla="*/ 279694 w 279694"/>
                      <a:gd name="connsiteY4" fmla="*/ 39756 h 330269"/>
                      <a:gd name="connsiteX0" fmla="*/ 279638 w 279638"/>
                      <a:gd name="connsiteY0" fmla="*/ 330269 h 330269"/>
                      <a:gd name="connsiteX1" fmla="*/ 1031 w 279638"/>
                      <a:gd name="connsiteY1" fmla="*/ 258833 h 330269"/>
                      <a:gd name="connsiteX2" fmla="*/ 84375 w 279638"/>
                      <a:gd name="connsiteY2" fmla="*/ 106432 h 330269"/>
                      <a:gd name="connsiteX3" fmla="*/ 103426 w 279638"/>
                      <a:gd name="connsiteY3" fmla="*/ 1657 h 330269"/>
                      <a:gd name="connsiteX4" fmla="*/ 279638 w 279638"/>
                      <a:gd name="connsiteY4" fmla="*/ 39756 h 330269"/>
                      <a:gd name="connsiteX0" fmla="*/ 279583 w 279583"/>
                      <a:gd name="connsiteY0" fmla="*/ 341884 h 341884"/>
                      <a:gd name="connsiteX1" fmla="*/ 976 w 279583"/>
                      <a:gd name="connsiteY1" fmla="*/ 270448 h 341884"/>
                      <a:gd name="connsiteX2" fmla="*/ 84320 w 279583"/>
                      <a:gd name="connsiteY2" fmla="*/ 118047 h 341884"/>
                      <a:gd name="connsiteX3" fmla="*/ 43840 w 279583"/>
                      <a:gd name="connsiteY3" fmla="*/ 1365 h 341884"/>
                      <a:gd name="connsiteX4" fmla="*/ 279583 w 279583"/>
                      <a:gd name="connsiteY4" fmla="*/ 51371 h 341884"/>
                      <a:gd name="connsiteX0" fmla="*/ 279583 w 279583"/>
                      <a:gd name="connsiteY0" fmla="*/ 355211 h 355211"/>
                      <a:gd name="connsiteX1" fmla="*/ 976 w 279583"/>
                      <a:gd name="connsiteY1" fmla="*/ 283775 h 355211"/>
                      <a:gd name="connsiteX2" fmla="*/ 84320 w 279583"/>
                      <a:gd name="connsiteY2" fmla="*/ 131374 h 355211"/>
                      <a:gd name="connsiteX3" fmla="*/ 43840 w 279583"/>
                      <a:gd name="connsiteY3" fmla="*/ 14692 h 355211"/>
                      <a:gd name="connsiteX4" fmla="*/ 279583 w 279583"/>
                      <a:gd name="connsiteY4" fmla="*/ 64698 h 355211"/>
                      <a:gd name="connsiteX0" fmla="*/ 279583 w 279583"/>
                      <a:gd name="connsiteY0" fmla="*/ 400064 h 400064"/>
                      <a:gd name="connsiteX1" fmla="*/ 976 w 279583"/>
                      <a:gd name="connsiteY1" fmla="*/ 328628 h 400064"/>
                      <a:gd name="connsiteX2" fmla="*/ 84320 w 279583"/>
                      <a:gd name="connsiteY2" fmla="*/ 176227 h 400064"/>
                      <a:gd name="connsiteX3" fmla="*/ 43840 w 279583"/>
                      <a:gd name="connsiteY3" fmla="*/ 59545 h 400064"/>
                      <a:gd name="connsiteX4" fmla="*/ 198620 w 279583"/>
                      <a:gd name="connsiteY4" fmla="*/ 14 h 400064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956" h="400050">
                        <a:moveTo>
                          <a:pt x="278956" y="400050"/>
                        </a:moveTo>
                        <a:cubicBezTo>
                          <a:pt x="236093" y="345877"/>
                          <a:pt x="8684" y="441326"/>
                          <a:pt x="349" y="328614"/>
                        </a:cubicBezTo>
                        <a:cubicBezTo>
                          <a:pt x="-7986" y="215902"/>
                          <a:pt x="136080" y="285353"/>
                          <a:pt x="143224" y="195263"/>
                        </a:cubicBezTo>
                        <a:cubicBezTo>
                          <a:pt x="150368" y="105173"/>
                          <a:pt x="26941" y="125412"/>
                          <a:pt x="43213" y="59531"/>
                        </a:cubicBezTo>
                        <a:cubicBezTo>
                          <a:pt x="59485" y="-6350"/>
                          <a:pt x="159893" y="75406"/>
                          <a:pt x="197993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2D619CFE-DD24-2B26-A956-7FC83F2F0B21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 rot="19117666">
                    <a:off x="12337739" y="8158384"/>
                    <a:ext cx="348695" cy="376513"/>
                    <a:chOff x="12141425" y="7575460"/>
                    <a:chExt cx="213620" cy="230662"/>
                  </a:xfrm>
                </p:grpSpPr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596A6BC3-1EB3-A1D2-EC17-D86A3AC67784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 rot="20837172">
                      <a:off x="12193372" y="7685942"/>
                      <a:ext cx="161673" cy="120180"/>
                      <a:chOff x="12130881" y="7590875"/>
                      <a:chExt cx="161673" cy="120180"/>
                    </a:xfrm>
                    <a:solidFill>
                      <a:schemeClr val="accent4">
                        <a:lumMod val="50000"/>
                      </a:schemeClr>
                    </a:solidFill>
                  </p:grpSpPr>
                  <p:sp>
                    <p:nvSpPr>
                      <p:cNvPr id="2244" name="Oval 2243">
                        <a:extLst>
                          <a:ext uri="{FF2B5EF4-FFF2-40B4-BE49-F238E27FC236}">
                            <a16:creationId xmlns:a16="http://schemas.microsoft.com/office/drawing/2014/main" id="{DD715D60-A398-3F8C-FB51-1A87FF589F92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65516" y="7590875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45" name="Oval 2244">
                        <a:extLst>
                          <a:ext uri="{FF2B5EF4-FFF2-40B4-BE49-F238E27FC236}">
                            <a16:creationId xmlns:a16="http://schemas.microsoft.com/office/drawing/2014/main" id="{D58D6220-47E0-CB0C-BA50-FB0D9D8CB1C0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5" name="Oval 2294">
                        <a:extLst>
                          <a:ext uri="{FF2B5EF4-FFF2-40B4-BE49-F238E27FC236}">
                            <a16:creationId xmlns:a16="http://schemas.microsoft.com/office/drawing/2014/main" id="{8178EF91-66F0-0500-54C7-C06CC19657C5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90412" y="7637488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6" name="Oval 2295">
                        <a:extLst>
                          <a:ext uri="{FF2B5EF4-FFF2-40B4-BE49-F238E27FC236}">
                            <a16:creationId xmlns:a16="http://schemas.microsoft.com/office/drawing/2014/main" id="{FE04A195-4F3E-D05F-95CF-78311629014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B64A6A3D-4757-A910-B9A2-39717DD72F5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198727" y="7694131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8B61B567-159E-1F69-0A31-2A57FCE3D06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258148" y="7665839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690" name="Oval 2689">
                      <a:extLst>
                        <a:ext uri="{FF2B5EF4-FFF2-40B4-BE49-F238E27FC236}">
                          <a16:creationId xmlns:a16="http://schemas.microsoft.com/office/drawing/2014/main" id="{B0EBDCBE-FB09-A786-72A5-6E395F8683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267783" y="7609200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33" name="Oval 2732">
                      <a:extLst>
                        <a:ext uri="{FF2B5EF4-FFF2-40B4-BE49-F238E27FC236}">
                          <a16:creationId xmlns:a16="http://schemas.microsoft.com/office/drawing/2014/main" id="{E0915589-EEFB-74FD-2ED9-4B1FEDCC99C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198437" y="7631643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35" name="Oval 2734">
                      <a:extLst>
                        <a:ext uri="{FF2B5EF4-FFF2-40B4-BE49-F238E27FC236}">
                          <a16:creationId xmlns:a16="http://schemas.microsoft.com/office/drawing/2014/main" id="{8B927170-69BD-24D6-F27C-FE42A5EE6A4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141425" y="7673856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742" name="Group 2741">
                      <a:extLst>
                        <a:ext uri="{FF2B5EF4-FFF2-40B4-BE49-F238E27FC236}">
                          <a16:creationId xmlns:a16="http://schemas.microsoft.com/office/drawing/2014/main" id="{55B2D048-1905-D2CB-EB6F-6813A5E04CCB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2144984" y="7575460"/>
                      <a:ext cx="161673" cy="138065"/>
                      <a:chOff x="12130881" y="7581350"/>
                      <a:chExt cx="161673" cy="138065"/>
                    </a:xfrm>
                  </p:grpSpPr>
                  <p:sp>
                    <p:nvSpPr>
                      <p:cNvPr id="2746" name="Oval 2745">
                        <a:extLst>
                          <a:ext uri="{FF2B5EF4-FFF2-40B4-BE49-F238E27FC236}">
                            <a16:creationId xmlns:a16="http://schemas.microsoft.com/office/drawing/2014/main" id="{00D3855D-B647-4FB8-7015-AA14D07E57E0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65516" y="7581350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747" name="Oval 2746">
                        <a:extLst>
                          <a:ext uri="{FF2B5EF4-FFF2-40B4-BE49-F238E27FC236}">
                            <a16:creationId xmlns:a16="http://schemas.microsoft.com/office/drawing/2014/main" id="{A6FD18F9-42DA-6BCA-ABF5-B4569C467CA8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748" name="Oval 2747">
                        <a:extLst>
                          <a:ext uri="{FF2B5EF4-FFF2-40B4-BE49-F238E27FC236}">
                            <a16:creationId xmlns:a16="http://schemas.microsoft.com/office/drawing/2014/main" id="{A0F9FB25-F117-EC81-EE26-526BC63D811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89906" y="7645848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42" name="Oval 2241">
                        <a:extLst>
                          <a:ext uri="{FF2B5EF4-FFF2-40B4-BE49-F238E27FC236}">
                            <a16:creationId xmlns:a16="http://schemas.microsoft.com/office/drawing/2014/main" id="{C82DF067-5B51-EE83-2309-9604D3E73BC6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2298" name="Freeform: Shape 2297">
                    <a:extLst>
                      <a:ext uri="{FF2B5EF4-FFF2-40B4-BE49-F238E27FC236}">
                        <a16:creationId xmlns:a16="http://schemas.microsoft.com/office/drawing/2014/main" id="{BAA64259-FC8A-6E76-437A-53BDFB3C7ED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584905" y="8370097"/>
                    <a:ext cx="245269" cy="323012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0 w 202406"/>
                      <a:gd name="connsiteY0" fmla="*/ 342902 h 342902"/>
                      <a:gd name="connsiteX1" fmla="*/ 202406 w 202406"/>
                      <a:gd name="connsiteY1" fmla="*/ 0 h 342902"/>
                      <a:gd name="connsiteX0" fmla="*/ 0 w 247649"/>
                      <a:gd name="connsiteY0" fmla="*/ 5674 h 299930"/>
                      <a:gd name="connsiteX1" fmla="*/ 247649 w 247649"/>
                      <a:gd name="connsiteY1" fmla="*/ 293804 h 299930"/>
                      <a:gd name="connsiteX0" fmla="*/ 0 w 247649"/>
                      <a:gd name="connsiteY0" fmla="*/ 5233 h 307648"/>
                      <a:gd name="connsiteX1" fmla="*/ 247649 w 247649"/>
                      <a:gd name="connsiteY1" fmla="*/ 293363 h 307648"/>
                      <a:gd name="connsiteX0" fmla="*/ 0 w 238124"/>
                      <a:gd name="connsiteY0" fmla="*/ 5285 h 303073"/>
                      <a:gd name="connsiteX1" fmla="*/ 238124 w 238124"/>
                      <a:gd name="connsiteY1" fmla="*/ 288653 h 303073"/>
                      <a:gd name="connsiteX0" fmla="*/ 0 w 240506"/>
                      <a:gd name="connsiteY0" fmla="*/ 5105 h 319098"/>
                      <a:gd name="connsiteX1" fmla="*/ 240506 w 240506"/>
                      <a:gd name="connsiteY1" fmla="*/ 305141 h 319098"/>
                      <a:gd name="connsiteX0" fmla="*/ 0 w 240506"/>
                      <a:gd name="connsiteY0" fmla="*/ 0 h 316117"/>
                      <a:gd name="connsiteX1" fmla="*/ 240506 w 240506"/>
                      <a:gd name="connsiteY1" fmla="*/ 300036 h 316117"/>
                      <a:gd name="connsiteX0" fmla="*/ 0 w 245269"/>
                      <a:gd name="connsiteY0" fmla="*/ 0 h 323012"/>
                      <a:gd name="connsiteX1" fmla="*/ 245269 w 245269"/>
                      <a:gd name="connsiteY1" fmla="*/ 307180 h 323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5269" h="323012">
                        <a:moveTo>
                          <a:pt x="0" y="0"/>
                        </a:moveTo>
                        <a:cubicBezTo>
                          <a:pt x="155575" y="13493"/>
                          <a:pt x="30162" y="405604"/>
                          <a:pt x="245269" y="30718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ED22CD11-202B-1914-C26F-ED45A98443B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8440267">
                    <a:off x="12285701" y="8197062"/>
                    <a:ext cx="745579" cy="47383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  <a:gd name="connsiteX0" fmla="*/ 2555685 w 2562740"/>
                      <a:gd name="connsiteY0" fmla="*/ 904765 h 904765"/>
                      <a:gd name="connsiteX1" fmla="*/ 0 w 2562740"/>
                      <a:gd name="connsiteY1" fmla="*/ 58615 h 904765"/>
                      <a:gd name="connsiteX0" fmla="*/ 408196 w 450899"/>
                      <a:gd name="connsiteY0" fmla="*/ 683792 h 683792"/>
                      <a:gd name="connsiteX1" fmla="*/ 0 w 450899"/>
                      <a:gd name="connsiteY1" fmla="*/ 363259 h 683792"/>
                      <a:gd name="connsiteX0" fmla="*/ 412945 w 437598"/>
                      <a:gd name="connsiteY0" fmla="*/ 588306 h 588306"/>
                      <a:gd name="connsiteX1" fmla="*/ 4749 w 437598"/>
                      <a:gd name="connsiteY1" fmla="*/ 267773 h 588306"/>
                      <a:gd name="connsiteX0" fmla="*/ 712396 w 729843"/>
                      <a:gd name="connsiteY0" fmla="*/ 489420 h 746018"/>
                      <a:gd name="connsiteX1" fmla="*/ 3273 w 729843"/>
                      <a:gd name="connsiteY1" fmla="*/ 660427 h 746018"/>
                      <a:gd name="connsiteX0" fmla="*/ 712690 w 717283"/>
                      <a:gd name="connsiteY0" fmla="*/ 0 h 418110"/>
                      <a:gd name="connsiteX1" fmla="*/ 3567 w 717283"/>
                      <a:gd name="connsiteY1" fmla="*/ 171007 h 418110"/>
                      <a:gd name="connsiteX0" fmla="*/ 750162 w 754570"/>
                      <a:gd name="connsiteY0" fmla="*/ 0 h 423712"/>
                      <a:gd name="connsiteX1" fmla="*/ 3423 w 754570"/>
                      <a:gd name="connsiteY1" fmla="*/ 178710 h 423712"/>
                      <a:gd name="connsiteX0" fmla="*/ 746739 w 752438"/>
                      <a:gd name="connsiteY0" fmla="*/ 0 h 371714"/>
                      <a:gd name="connsiteX1" fmla="*/ 0 w 752438"/>
                      <a:gd name="connsiteY1" fmla="*/ 178710 h 371714"/>
                      <a:gd name="connsiteX0" fmla="*/ 730596 w 736425"/>
                      <a:gd name="connsiteY0" fmla="*/ 0 h 435479"/>
                      <a:gd name="connsiteX1" fmla="*/ 0 w 736425"/>
                      <a:gd name="connsiteY1" fmla="*/ 263438 h 435479"/>
                      <a:gd name="connsiteX0" fmla="*/ 730596 w 737521"/>
                      <a:gd name="connsiteY0" fmla="*/ 0 h 455444"/>
                      <a:gd name="connsiteX1" fmla="*/ 0 w 737521"/>
                      <a:gd name="connsiteY1" fmla="*/ 263438 h 455444"/>
                      <a:gd name="connsiteX0" fmla="*/ 761670 w 768310"/>
                      <a:gd name="connsiteY0" fmla="*/ 0 h 432928"/>
                      <a:gd name="connsiteX1" fmla="*/ 0 w 768310"/>
                      <a:gd name="connsiteY1" fmla="*/ 232416 h 432928"/>
                      <a:gd name="connsiteX0" fmla="*/ 761670 w 767972"/>
                      <a:gd name="connsiteY0" fmla="*/ 0 h 334969"/>
                      <a:gd name="connsiteX1" fmla="*/ 0 w 767972"/>
                      <a:gd name="connsiteY1" fmla="*/ 232416 h 334969"/>
                      <a:gd name="connsiteX0" fmla="*/ 723262 w 729885"/>
                      <a:gd name="connsiteY0" fmla="*/ 0 h 381714"/>
                      <a:gd name="connsiteX1" fmla="*/ 0 w 729885"/>
                      <a:gd name="connsiteY1" fmla="*/ 296305 h 381714"/>
                      <a:gd name="connsiteX0" fmla="*/ 718830 w 725492"/>
                      <a:gd name="connsiteY0" fmla="*/ 0 h 426828"/>
                      <a:gd name="connsiteX1" fmla="*/ 0 w 725492"/>
                      <a:gd name="connsiteY1" fmla="*/ 353283 h 426828"/>
                      <a:gd name="connsiteX0" fmla="*/ 718830 w 718869"/>
                      <a:gd name="connsiteY0" fmla="*/ 0 h 468230"/>
                      <a:gd name="connsiteX1" fmla="*/ 0 w 718869"/>
                      <a:gd name="connsiteY1" fmla="*/ 353283 h 468230"/>
                      <a:gd name="connsiteX0" fmla="*/ 718830 w 719815"/>
                      <a:gd name="connsiteY0" fmla="*/ 0 h 467738"/>
                      <a:gd name="connsiteX1" fmla="*/ 0 w 719815"/>
                      <a:gd name="connsiteY1" fmla="*/ 353283 h 467738"/>
                      <a:gd name="connsiteX0" fmla="*/ 718830 w 719872"/>
                      <a:gd name="connsiteY0" fmla="*/ 0 h 483292"/>
                      <a:gd name="connsiteX1" fmla="*/ 0 w 719872"/>
                      <a:gd name="connsiteY1" fmla="*/ 353283 h 483292"/>
                      <a:gd name="connsiteX0" fmla="*/ 718830 w 722927"/>
                      <a:gd name="connsiteY0" fmla="*/ 0 h 476558"/>
                      <a:gd name="connsiteX1" fmla="*/ 0 w 722927"/>
                      <a:gd name="connsiteY1" fmla="*/ 353283 h 476558"/>
                      <a:gd name="connsiteX0" fmla="*/ 742388 w 746348"/>
                      <a:gd name="connsiteY0" fmla="*/ 0 h 457939"/>
                      <a:gd name="connsiteX1" fmla="*/ 0 w 746348"/>
                      <a:gd name="connsiteY1" fmla="*/ 326329 h 457939"/>
                      <a:gd name="connsiteX0" fmla="*/ 742388 w 745634"/>
                      <a:gd name="connsiteY0" fmla="*/ 0 h 443899"/>
                      <a:gd name="connsiteX1" fmla="*/ 0 w 745634"/>
                      <a:gd name="connsiteY1" fmla="*/ 326329 h 443899"/>
                      <a:gd name="connsiteX0" fmla="*/ 742388 w 745438"/>
                      <a:gd name="connsiteY0" fmla="*/ 0 h 447157"/>
                      <a:gd name="connsiteX1" fmla="*/ 0 w 745438"/>
                      <a:gd name="connsiteY1" fmla="*/ 326329 h 447157"/>
                      <a:gd name="connsiteX0" fmla="*/ 742388 w 745460"/>
                      <a:gd name="connsiteY0" fmla="*/ 0 h 464009"/>
                      <a:gd name="connsiteX1" fmla="*/ 0 w 745460"/>
                      <a:gd name="connsiteY1" fmla="*/ 326329 h 464009"/>
                      <a:gd name="connsiteX0" fmla="*/ 742388 w 745694"/>
                      <a:gd name="connsiteY0" fmla="*/ 0 h 487257"/>
                      <a:gd name="connsiteX1" fmla="*/ 0 w 745694"/>
                      <a:gd name="connsiteY1" fmla="*/ 326329 h 487257"/>
                      <a:gd name="connsiteX0" fmla="*/ 742388 w 745650"/>
                      <a:gd name="connsiteY0" fmla="*/ 0 h 482222"/>
                      <a:gd name="connsiteX1" fmla="*/ 0 w 745650"/>
                      <a:gd name="connsiteY1" fmla="*/ 326329 h 482222"/>
                      <a:gd name="connsiteX0" fmla="*/ 742388 w 745600"/>
                      <a:gd name="connsiteY0" fmla="*/ 0 h 476349"/>
                      <a:gd name="connsiteX1" fmla="*/ 0 w 745600"/>
                      <a:gd name="connsiteY1" fmla="*/ 326329 h 476349"/>
                      <a:gd name="connsiteX0" fmla="*/ 742388 w 745579"/>
                      <a:gd name="connsiteY0" fmla="*/ 0 h 473832"/>
                      <a:gd name="connsiteX1" fmla="*/ 0 w 745579"/>
                      <a:gd name="connsiteY1" fmla="*/ 326329 h 473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5579" h="473832">
                        <a:moveTo>
                          <a:pt x="742388" y="0"/>
                        </a:moveTo>
                        <a:cubicBezTo>
                          <a:pt x="795254" y="484878"/>
                          <a:pt x="176375" y="604931"/>
                          <a:pt x="0" y="326329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4B24AC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297" name="Freeform: Shape 2296">
                    <a:extLst>
                      <a:ext uri="{FF2B5EF4-FFF2-40B4-BE49-F238E27FC236}">
                        <a16:creationId xmlns:a16="http://schemas.microsoft.com/office/drawing/2014/main" id="{1270FF82-0339-227C-854E-7400DA5C026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81934" y="7856882"/>
                    <a:ext cx="1001486" cy="1001486"/>
                  </a:xfrm>
                  <a:custGeom>
                    <a:avLst/>
                    <a:gdLst>
                      <a:gd name="connsiteX0" fmla="*/ 500743 w 1001486"/>
                      <a:gd name="connsiteY0" fmla="*/ 31352 h 1001486"/>
                      <a:gd name="connsiteX1" fmla="*/ 31352 w 1001486"/>
                      <a:gd name="connsiteY1" fmla="*/ 500743 h 1001486"/>
                      <a:gd name="connsiteX2" fmla="*/ 500743 w 1001486"/>
                      <a:gd name="connsiteY2" fmla="*/ 970134 h 1001486"/>
                      <a:gd name="connsiteX3" fmla="*/ 970134 w 1001486"/>
                      <a:gd name="connsiteY3" fmla="*/ 500743 h 1001486"/>
                      <a:gd name="connsiteX4" fmla="*/ 500743 w 1001486"/>
                      <a:gd name="connsiteY4" fmla="*/ 31352 h 1001486"/>
                      <a:gd name="connsiteX5" fmla="*/ 500743 w 1001486"/>
                      <a:gd name="connsiteY5" fmla="*/ 0 h 1001486"/>
                      <a:gd name="connsiteX6" fmla="*/ 1001486 w 1001486"/>
                      <a:gd name="connsiteY6" fmla="*/ 500743 h 1001486"/>
                      <a:gd name="connsiteX7" fmla="*/ 500743 w 1001486"/>
                      <a:gd name="connsiteY7" fmla="*/ 1001486 h 1001486"/>
                      <a:gd name="connsiteX8" fmla="*/ 0 w 1001486"/>
                      <a:gd name="connsiteY8" fmla="*/ 500743 h 1001486"/>
                      <a:gd name="connsiteX9" fmla="*/ 500743 w 1001486"/>
                      <a:gd name="connsiteY9" fmla="*/ 0 h 1001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1486" h="1001486">
                        <a:moveTo>
                          <a:pt x="500743" y="31352"/>
                        </a:moveTo>
                        <a:cubicBezTo>
                          <a:pt x="241506" y="31352"/>
                          <a:pt x="31352" y="241506"/>
                          <a:pt x="31352" y="500743"/>
                        </a:cubicBezTo>
                        <a:cubicBezTo>
                          <a:pt x="31352" y="759980"/>
                          <a:pt x="241506" y="970134"/>
                          <a:pt x="500743" y="970134"/>
                        </a:cubicBezTo>
                        <a:cubicBezTo>
                          <a:pt x="759980" y="970134"/>
                          <a:pt x="970134" y="759980"/>
                          <a:pt x="970134" y="500743"/>
                        </a:cubicBezTo>
                        <a:cubicBezTo>
                          <a:pt x="970134" y="241506"/>
                          <a:pt x="759980" y="31352"/>
                          <a:pt x="500743" y="31352"/>
                        </a:cubicBezTo>
                        <a:close/>
                        <a:moveTo>
                          <a:pt x="500743" y="0"/>
                        </a:moveTo>
                        <a:cubicBezTo>
                          <a:pt x="777296" y="0"/>
                          <a:pt x="1001486" y="224190"/>
                          <a:pt x="1001486" y="500743"/>
                        </a:cubicBezTo>
                        <a:cubicBezTo>
                          <a:pt x="1001486" y="777296"/>
                          <a:pt x="777296" y="1001486"/>
                          <a:pt x="500743" y="1001486"/>
                        </a:cubicBezTo>
                        <a:cubicBezTo>
                          <a:pt x="224190" y="1001486"/>
                          <a:pt x="0" y="777296"/>
                          <a:pt x="0" y="500743"/>
                        </a:cubicBezTo>
                        <a:cubicBezTo>
                          <a:pt x="0" y="224190"/>
                          <a:pt x="224190" y="0"/>
                          <a:pt x="500743" y="0"/>
                        </a:cubicBezTo>
                        <a:close/>
                      </a:path>
                    </a:pathLst>
                  </a:cu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5" name="Freeform: Shape 2304">
                    <a:extLst>
                      <a:ext uri="{FF2B5EF4-FFF2-40B4-BE49-F238E27FC236}">
                        <a16:creationId xmlns:a16="http://schemas.microsoft.com/office/drawing/2014/main" id="{A6171565-EC45-2EC8-E87C-CF3577174E6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56813">
                    <a:off x="12351008" y="8243887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6" name="Freeform: Shape 2305">
                    <a:extLst>
                      <a:ext uri="{FF2B5EF4-FFF2-40B4-BE49-F238E27FC236}">
                        <a16:creationId xmlns:a16="http://schemas.microsoft.com/office/drawing/2014/main" id="{E0219D3D-2651-703B-C68E-170EDA724E3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524366">
                    <a:off x="12439115" y="8198643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7" name="Freeform: Shape 2306">
                    <a:extLst>
                      <a:ext uri="{FF2B5EF4-FFF2-40B4-BE49-F238E27FC236}">
                        <a16:creationId xmlns:a16="http://schemas.microsoft.com/office/drawing/2014/main" id="{8AFBD8B3-4EBF-6584-5792-B249B12B84F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679253">
                    <a:off x="12370058" y="8329611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7" name="Freeform: Shape 2316">
                    <a:extLst>
                      <a:ext uri="{FF2B5EF4-FFF2-40B4-BE49-F238E27FC236}">
                        <a16:creationId xmlns:a16="http://schemas.microsoft.com/office/drawing/2014/main" id="{8A369F50-8FB2-0681-F352-E1E41198007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679253">
                    <a:off x="12460546" y="8284368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8" name="Freeform: Shape 2317">
                    <a:extLst>
                      <a:ext uri="{FF2B5EF4-FFF2-40B4-BE49-F238E27FC236}">
                        <a16:creationId xmlns:a16="http://schemas.microsoft.com/office/drawing/2014/main" id="{732F79F6-8D4A-F01B-256E-0DBA285043A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94357" y="7862138"/>
                    <a:ext cx="573881" cy="417470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73881" h="417470">
                        <a:moveTo>
                          <a:pt x="0" y="417470"/>
                        </a:moveTo>
                        <a:cubicBezTo>
                          <a:pt x="66675" y="84889"/>
                          <a:pt x="359568" y="-33382"/>
                          <a:pt x="573881" y="7894"/>
                        </a:cubicBezTo>
                      </a:path>
                    </a:pathLst>
                  </a:custGeom>
                  <a:noFill/>
                  <a:ln cap="rnd">
                    <a:solidFill>
                      <a:srgbClr val="915CF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37" name="Freeform: Shape 2336">
                    <a:extLst>
                      <a:ext uri="{FF2B5EF4-FFF2-40B4-BE49-F238E27FC236}">
                        <a16:creationId xmlns:a16="http://schemas.microsoft.com/office/drawing/2014/main" id="{D75D96A2-2B33-A3F7-EF0E-F4AD535B45D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70569" y="7870032"/>
                    <a:ext cx="228600" cy="102394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  <a:gd name="connsiteX0" fmla="*/ 0 w 285750"/>
                      <a:gd name="connsiteY0" fmla="*/ 570847 h 570847"/>
                      <a:gd name="connsiteX1" fmla="*/ 285750 w 285750"/>
                      <a:gd name="connsiteY1" fmla="*/ 4109 h 570847"/>
                      <a:gd name="connsiteX0" fmla="*/ 0 w 285750"/>
                      <a:gd name="connsiteY0" fmla="*/ 566738 h 566738"/>
                      <a:gd name="connsiteX1" fmla="*/ 285750 w 285750"/>
                      <a:gd name="connsiteY1" fmla="*/ 0 h 566738"/>
                      <a:gd name="connsiteX0" fmla="*/ 0 w 257175"/>
                      <a:gd name="connsiteY0" fmla="*/ 179120 h 179120"/>
                      <a:gd name="connsiteX1" fmla="*/ 257175 w 257175"/>
                      <a:gd name="connsiteY1" fmla="*/ 71964 h 179120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28600" h="102394">
                        <a:moveTo>
                          <a:pt x="0" y="102394"/>
                        </a:moveTo>
                        <a:cubicBezTo>
                          <a:pt x="73819" y="46038"/>
                          <a:pt x="135730" y="13492"/>
                          <a:pt x="228600" y="0"/>
                        </a:cubicBezTo>
                      </a:path>
                    </a:pathLst>
                  </a:custGeom>
                  <a:noFill/>
                  <a:ln cap="rnd">
                    <a:solidFill>
                      <a:schemeClr val="bg1">
                        <a:alpha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68F31F92-1CCA-8CB6-B19F-B8EDBCC29D8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55044" y="8005265"/>
                    <a:ext cx="286987" cy="286987"/>
                  </a:xfrm>
                  <a:prstGeom prst="ellipse">
                    <a:avLst/>
                  </a:prstGeom>
                  <a:solidFill>
                    <a:srgbClr val="A46BF9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340" name="Freeform: Shape 2339">
                  <a:extLst>
                    <a:ext uri="{FF2B5EF4-FFF2-40B4-BE49-F238E27FC236}">
                      <a16:creationId xmlns:a16="http://schemas.microsoft.com/office/drawing/2014/main" id="{EF6490E1-D96C-A142-AD20-9C54A564FA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53900" y="8215256"/>
                  <a:ext cx="90488" cy="66732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488" h="66732">
                      <a:moveTo>
                        <a:pt x="90488" y="66732"/>
                      </a:moveTo>
                      <a:cubicBezTo>
                        <a:pt x="86519" y="23870"/>
                        <a:pt x="39688" y="-9469"/>
                        <a:pt x="0" y="2438"/>
                      </a:cubicBezTo>
                    </a:path>
                  </a:pathLst>
                </a:custGeom>
                <a:noFill/>
                <a:ln cap="rnd">
                  <a:solidFill>
                    <a:srgbClr val="17ACD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42" name="Freeform: Shape 2341">
                  <a:extLst>
                    <a:ext uri="{FF2B5EF4-FFF2-40B4-BE49-F238E27FC236}">
                      <a16:creationId xmlns:a16="http://schemas.microsoft.com/office/drawing/2014/main" id="{3A2159A1-AC78-D90D-950C-A1CC63ACA8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553461" y="7943849"/>
                  <a:ext cx="14777" cy="95250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  <a:gd name="connsiteX0" fmla="*/ 366713 w 366713"/>
                    <a:gd name="connsiteY0" fmla="*/ 2559 h 481190"/>
                    <a:gd name="connsiteX1" fmla="*/ 0 w 366713"/>
                    <a:gd name="connsiteY1" fmla="*/ 481190 h 481190"/>
                    <a:gd name="connsiteX0" fmla="*/ 246 w 18868"/>
                    <a:gd name="connsiteY0" fmla="*/ 8845 h 104095"/>
                    <a:gd name="connsiteX1" fmla="*/ 2627 w 18868"/>
                    <a:gd name="connsiteY1" fmla="*/ 104095 h 104095"/>
                    <a:gd name="connsiteX0" fmla="*/ 10240 w 12621"/>
                    <a:gd name="connsiteY0" fmla="*/ 11826 h 107076"/>
                    <a:gd name="connsiteX1" fmla="*/ 12621 w 12621"/>
                    <a:gd name="connsiteY1" fmla="*/ 107076 h 107076"/>
                    <a:gd name="connsiteX0" fmla="*/ 12396 w 14777"/>
                    <a:gd name="connsiteY0" fmla="*/ 0 h 95250"/>
                    <a:gd name="connsiteX1" fmla="*/ 14777 w 14777"/>
                    <a:gd name="connsiteY1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77" h="95250">
                      <a:moveTo>
                        <a:pt x="12396" y="0"/>
                      </a:moveTo>
                      <a:cubicBezTo>
                        <a:pt x="1283" y="23813"/>
                        <a:pt x="-9829" y="40481"/>
                        <a:pt x="14777" y="95250"/>
                      </a:cubicBezTo>
                    </a:path>
                  </a:pathLst>
                </a:custGeom>
                <a:noFill/>
                <a:ln cap="rnd">
                  <a:solidFill>
                    <a:srgbClr val="1193B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71" name="Freeform: Shape 2770">
                <a:extLst>
                  <a:ext uri="{FF2B5EF4-FFF2-40B4-BE49-F238E27FC236}">
                    <a16:creationId xmlns:a16="http://schemas.microsoft.com/office/drawing/2014/main" id="{FFAB7614-08F4-2F1E-0920-D1210C0926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00122" y="8079509"/>
                <a:ext cx="916847" cy="911143"/>
              </a:xfrm>
              <a:custGeom>
                <a:avLst/>
                <a:gdLst>
                  <a:gd name="connsiteX0" fmla="*/ 701921 w 916847"/>
                  <a:gd name="connsiteY0" fmla="*/ 0 h 911143"/>
                  <a:gd name="connsiteX1" fmla="*/ 770183 w 916847"/>
                  <a:gd name="connsiteY1" fmla="*/ 56321 h 911143"/>
                  <a:gd name="connsiteX2" fmla="*/ 916847 w 916847"/>
                  <a:gd name="connsiteY2" fmla="*/ 410400 h 911143"/>
                  <a:gd name="connsiteX3" fmla="*/ 416104 w 916847"/>
                  <a:gd name="connsiteY3" fmla="*/ 911143 h 911143"/>
                  <a:gd name="connsiteX4" fmla="*/ 880 w 916847"/>
                  <a:gd name="connsiteY4" fmla="*/ 690370 h 911143"/>
                  <a:gd name="connsiteX5" fmla="*/ 0 w 916847"/>
                  <a:gd name="connsiteY5" fmla="*/ 688749 h 911143"/>
                  <a:gd name="connsiteX6" fmla="*/ 10963 w 916847"/>
                  <a:gd name="connsiteY6" fmla="*/ 692185 h 911143"/>
                  <a:gd name="connsiteX7" fmla="*/ 508323 w 916847"/>
                  <a:gd name="connsiteY7" fmla="*/ 550583 h 911143"/>
                  <a:gd name="connsiteX8" fmla="*/ 715048 w 916847"/>
                  <a:gd name="connsiteY8" fmla="*/ 76576 h 9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6847" h="911143">
                    <a:moveTo>
                      <a:pt x="701921" y="0"/>
                    </a:moveTo>
                    <a:lnTo>
                      <a:pt x="770183" y="56321"/>
                    </a:lnTo>
                    <a:cubicBezTo>
                      <a:pt x="860800" y="146938"/>
                      <a:pt x="916847" y="272124"/>
                      <a:pt x="916847" y="410400"/>
                    </a:cubicBezTo>
                    <a:cubicBezTo>
                      <a:pt x="916847" y="686953"/>
                      <a:pt x="692657" y="911143"/>
                      <a:pt x="416104" y="911143"/>
                    </a:cubicBezTo>
                    <a:cubicBezTo>
                      <a:pt x="243258" y="911143"/>
                      <a:pt x="90867" y="823569"/>
                      <a:pt x="880" y="690370"/>
                    </a:cubicBezTo>
                    <a:lnTo>
                      <a:pt x="0" y="688749"/>
                    </a:lnTo>
                    <a:lnTo>
                      <a:pt x="10963" y="692185"/>
                    </a:lnTo>
                    <a:cubicBezTo>
                      <a:pt x="174931" y="725752"/>
                      <a:pt x="361778" y="678713"/>
                      <a:pt x="508323" y="550583"/>
                    </a:cubicBezTo>
                    <a:cubicBezTo>
                      <a:pt x="654868" y="422453"/>
                      <a:pt x="726428" y="243558"/>
                      <a:pt x="715048" y="76576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59C98A8-4F0F-8682-F7EC-ECC3B12C1B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555773" y="7228219"/>
              <a:ext cx="372042" cy="337282"/>
              <a:chOff x="12260804" y="7493690"/>
              <a:chExt cx="372042" cy="337282"/>
            </a:xfrm>
          </p:grpSpPr>
          <p:sp>
            <p:nvSpPr>
              <p:cNvPr id="3068" name="Rectangle 3065">
                <a:extLst>
                  <a:ext uri="{FF2B5EF4-FFF2-40B4-BE49-F238E27FC236}">
                    <a16:creationId xmlns:a16="http://schemas.microsoft.com/office/drawing/2014/main" id="{5B6800E7-0D2F-2B5D-128C-13EB771A1C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61650" y="7499534"/>
                <a:ext cx="365977" cy="320641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9258 w 434637"/>
                  <a:gd name="connsiteY0" fmla="*/ 394692 h 479411"/>
                  <a:gd name="connsiteX1" fmla="*/ 357529 w 434637"/>
                  <a:gd name="connsiteY1" fmla="*/ 23216 h 479411"/>
                  <a:gd name="connsiteX2" fmla="*/ 428965 w 434637"/>
                  <a:gd name="connsiteY2" fmla="*/ 30363 h 479411"/>
                  <a:gd name="connsiteX3" fmla="*/ 47358 w 434637"/>
                  <a:gd name="connsiteY3" fmla="*/ 470894 h 479411"/>
                  <a:gd name="connsiteX4" fmla="*/ 9258 w 434637"/>
                  <a:gd name="connsiteY4" fmla="*/ 394692 h 479411"/>
                  <a:gd name="connsiteX0" fmla="*/ 15736 w 412540"/>
                  <a:gd name="connsiteY0" fmla="*/ 425648 h 479411"/>
                  <a:gd name="connsiteX1" fmla="*/ 335432 w 412540"/>
                  <a:gd name="connsiteY1" fmla="*/ 23216 h 479411"/>
                  <a:gd name="connsiteX2" fmla="*/ 406868 w 412540"/>
                  <a:gd name="connsiteY2" fmla="*/ 30363 h 479411"/>
                  <a:gd name="connsiteX3" fmla="*/ 25261 w 412540"/>
                  <a:gd name="connsiteY3" fmla="*/ 470894 h 479411"/>
                  <a:gd name="connsiteX4" fmla="*/ 15736 w 412540"/>
                  <a:gd name="connsiteY4" fmla="*/ 425648 h 479411"/>
                  <a:gd name="connsiteX0" fmla="*/ 17549 w 409591"/>
                  <a:gd name="connsiteY0" fmla="*/ 416123 h 479411"/>
                  <a:gd name="connsiteX1" fmla="*/ 332483 w 409591"/>
                  <a:gd name="connsiteY1" fmla="*/ 23216 h 479411"/>
                  <a:gd name="connsiteX2" fmla="*/ 403919 w 409591"/>
                  <a:gd name="connsiteY2" fmla="*/ 30363 h 479411"/>
                  <a:gd name="connsiteX3" fmla="*/ 22312 w 409591"/>
                  <a:gd name="connsiteY3" fmla="*/ 470894 h 479411"/>
                  <a:gd name="connsiteX4" fmla="*/ 17549 w 409591"/>
                  <a:gd name="connsiteY4" fmla="*/ 416123 h 479411"/>
                  <a:gd name="connsiteX0" fmla="*/ 23535 w 415577"/>
                  <a:gd name="connsiteY0" fmla="*/ 416123 h 479411"/>
                  <a:gd name="connsiteX1" fmla="*/ 338469 w 415577"/>
                  <a:gd name="connsiteY1" fmla="*/ 23216 h 479411"/>
                  <a:gd name="connsiteX2" fmla="*/ 409905 w 415577"/>
                  <a:gd name="connsiteY2" fmla="*/ 30363 h 479411"/>
                  <a:gd name="connsiteX3" fmla="*/ 28298 w 415577"/>
                  <a:gd name="connsiteY3" fmla="*/ 470894 h 479411"/>
                  <a:gd name="connsiteX4" fmla="*/ 23535 w 415577"/>
                  <a:gd name="connsiteY4" fmla="*/ 416123 h 479411"/>
                  <a:gd name="connsiteX0" fmla="*/ 20088 w 412238"/>
                  <a:gd name="connsiteY0" fmla="*/ 416123 h 486267"/>
                  <a:gd name="connsiteX1" fmla="*/ 335022 w 412238"/>
                  <a:gd name="connsiteY1" fmla="*/ 23216 h 486267"/>
                  <a:gd name="connsiteX2" fmla="*/ 406458 w 412238"/>
                  <a:gd name="connsiteY2" fmla="*/ 30363 h 486267"/>
                  <a:gd name="connsiteX3" fmla="*/ 31995 w 412238"/>
                  <a:gd name="connsiteY3" fmla="*/ 478038 h 486267"/>
                  <a:gd name="connsiteX4" fmla="*/ 20088 w 412238"/>
                  <a:gd name="connsiteY4" fmla="*/ 416123 h 486267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358447"/>
                  <a:gd name="connsiteY0" fmla="*/ 260033 h 346611"/>
                  <a:gd name="connsiteX1" fmla="*/ 306447 w 358447"/>
                  <a:gd name="connsiteY1" fmla="*/ 17145 h 346611"/>
                  <a:gd name="connsiteX2" fmla="*/ 351689 w 358447"/>
                  <a:gd name="connsiteY2" fmla="*/ 38579 h 346611"/>
                  <a:gd name="connsiteX3" fmla="*/ 31995 w 358447"/>
                  <a:gd name="connsiteY3" fmla="*/ 321948 h 346611"/>
                  <a:gd name="connsiteX4" fmla="*/ 20088 w 358447"/>
                  <a:gd name="connsiteY4" fmla="*/ 260033 h 346611"/>
                  <a:gd name="connsiteX0" fmla="*/ 20088 w 365445"/>
                  <a:gd name="connsiteY0" fmla="*/ 267323 h 350682"/>
                  <a:gd name="connsiteX1" fmla="*/ 306447 w 365445"/>
                  <a:gd name="connsiteY1" fmla="*/ 24435 h 350682"/>
                  <a:gd name="connsiteX2" fmla="*/ 358833 w 365445"/>
                  <a:gd name="connsiteY2" fmla="*/ 29201 h 350682"/>
                  <a:gd name="connsiteX3" fmla="*/ 31995 w 365445"/>
                  <a:gd name="connsiteY3" fmla="*/ 329238 h 350682"/>
                  <a:gd name="connsiteX4" fmla="*/ 20088 w 365445"/>
                  <a:gd name="connsiteY4" fmla="*/ 267323 h 350682"/>
                  <a:gd name="connsiteX0" fmla="*/ 20088 w 365445"/>
                  <a:gd name="connsiteY0" fmla="*/ 259762 h 343121"/>
                  <a:gd name="connsiteX1" fmla="*/ 306447 w 365445"/>
                  <a:gd name="connsiteY1" fmla="*/ 16874 h 343121"/>
                  <a:gd name="connsiteX2" fmla="*/ 358833 w 365445"/>
                  <a:gd name="connsiteY2" fmla="*/ 21640 h 343121"/>
                  <a:gd name="connsiteX3" fmla="*/ 31995 w 365445"/>
                  <a:gd name="connsiteY3" fmla="*/ 321677 h 343121"/>
                  <a:gd name="connsiteX4" fmla="*/ 20088 w 365445"/>
                  <a:gd name="connsiteY4" fmla="*/ 259762 h 343121"/>
                  <a:gd name="connsiteX0" fmla="*/ 20088 w 372449"/>
                  <a:gd name="connsiteY0" fmla="*/ 258084 h 342308"/>
                  <a:gd name="connsiteX1" fmla="*/ 306447 w 372449"/>
                  <a:gd name="connsiteY1" fmla="*/ 15196 h 342308"/>
                  <a:gd name="connsiteX2" fmla="*/ 365977 w 372449"/>
                  <a:gd name="connsiteY2" fmla="*/ 24725 h 342308"/>
                  <a:gd name="connsiteX3" fmla="*/ 31995 w 372449"/>
                  <a:gd name="connsiteY3" fmla="*/ 319999 h 342308"/>
                  <a:gd name="connsiteX4" fmla="*/ 20088 w 372449"/>
                  <a:gd name="connsiteY4" fmla="*/ 258084 h 342308"/>
                  <a:gd name="connsiteX0" fmla="*/ 20088 w 365977"/>
                  <a:gd name="connsiteY0" fmla="*/ 258084 h 326754"/>
                  <a:gd name="connsiteX1" fmla="*/ 306447 w 365977"/>
                  <a:gd name="connsiteY1" fmla="*/ 15196 h 326754"/>
                  <a:gd name="connsiteX2" fmla="*/ 365977 w 365977"/>
                  <a:gd name="connsiteY2" fmla="*/ 24725 h 326754"/>
                  <a:gd name="connsiteX3" fmla="*/ 31995 w 365977"/>
                  <a:gd name="connsiteY3" fmla="*/ 319999 h 326754"/>
                  <a:gd name="connsiteX4" fmla="*/ 20088 w 365977"/>
                  <a:gd name="connsiteY4" fmla="*/ 258084 h 326754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977" h="320641">
                    <a:moveTo>
                      <a:pt x="20088" y="258084"/>
                    </a:moveTo>
                    <a:cubicBezTo>
                      <a:pt x="113953" y="246177"/>
                      <a:pt x="305450" y="155690"/>
                      <a:pt x="306447" y="15196"/>
                    </a:cubicBezTo>
                    <a:cubicBezTo>
                      <a:pt x="326291" y="-13379"/>
                      <a:pt x="350896" y="3294"/>
                      <a:pt x="365977" y="24725"/>
                    </a:cubicBezTo>
                    <a:cubicBezTo>
                      <a:pt x="345930" y="164425"/>
                      <a:pt x="213965" y="292217"/>
                      <a:pt x="31995" y="319999"/>
                    </a:cubicBezTo>
                    <a:cubicBezTo>
                      <a:pt x="-9280" y="327937"/>
                      <a:pt x="-7693" y="259672"/>
                      <a:pt x="20088" y="258084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48" name="Group 3047">
                <a:extLst>
                  <a:ext uri="{FF2B5EF4-FFF2-40B4-BE49-F238E27FC236}">
                    <a16:creationId xmlns:a16="http://schemas.microsoft.com/office/drawing/2014/main" id="{210881BD-C899-ED15-EFE3-57EE1CD87E2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260804" y="7493690"/>
                <a:ext cx="372042" cy="337282"/>
                <a:chOff x="12260804" y="7493690"/>
                <a:chExt cx="372042" cy="337282"/>
              </a:xfrm>
            </p:grpSpPr>
            <p:sp>
              <p:nvSpPr>
                <p:cNvPr id="2981" name="Freeform: Shape 2980">
                  <a:extLst>
                    <a:ext uri="{FF2B5EF4-FFF2-40B4-BE49-F238E27FC236}">
                      <a16:creationId xmlns:a16="http://schemas.microsoft.com/office/drawing/2014/main" id="{57DA20D7-59EC-D6A5-75F7-C5C270A1B92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304737" y="7547194"/>
                  <a:ext cx="322263" cy="274637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2263" h="274637">
                      <a:moveTo>
                        <a:pt x="322263" y="0"/>
                      </a:moveTo>
                      <a:cubicBezTo>
                        <a:pt x="294482" y="127000"/>
                        <a:pt x="184151" y="239711"/>
                        <a:pt x="0" y="274637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2" name="Freeform: Shape 2981">
                  <a:extLst>
                    <a:ext uri="{FF2B5EF4-FFF2-40B4-BE49-F238E27FC236}">
                      <a16:creationId xmlns:a16="http://schemas.microsoft.com/office/drawing/2014/main" id="{4AD523B9-903A-B183-6210-6EA487C98A6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280924" y="7523382"/>
                  <a:ext cx="281782" cy="234156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1782" h="234156">
                      <a:moveTo>
                        <a:pt x="281782" y="0"/>
                      </a:moveTo>
                      <a:cubicBezTo>
                        <a:pt x="249238" y="127000"/>
                        <a:pt x="169863" y="194468"/>
                        <a:pt x="0" y="234156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3" name="Freeform: Shape 2982">
                  <a:extLst>
                    <a:ext uri="{FF2B5EF4-FFF2-40B4-BE49-F238E27FC236}">
                      <a16:creationId xmlns:a16="http://schemas.microsoft.com/office/drawing/2014/main" id="{F4D2D9A2-1215-35C6-F53E-4E3FDD9E598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60670">
                  <a:off x="12565414" y="7493690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4" name="Freeform: Shape 2983">
                  <a:extLst>
                    <a:ext uri="{FF2B5EF4-FFF2-40B4-BE49-F238E27FC236}">
                      <a16:creationId xmlns:a16="http://schemas.microsoft.com/office/drawing/2014/main" id="{C8FF1382-86E3-AB43-DD97-802E06DD5F3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094483">
                  <a:off x="12246387" y="7780166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071" name="Group 3070">
              <a:extLst>
                <a:ext uri="{FF2B5EF4-FFF2-40B4-BE49-F238E27FC236}">
                  <a16:creationId xmlns:a16="http://schemas.microsoft.com/office/drawing/2014/main" id="{B06011CD-BD08-37C2-0FE7-E6D6C16B83B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367890" y="6995164"/>
              <a:ext cx="462280" cy="469607"/>
              <a:chOff x="12072921" y="7260635"/>
              <a:chExt cx="462280" cy="469607"/>
            </a:xfrm>
          </p:grpSpPr>
          <p:sp>
            <p:nvSpPr>
              <p:cNvPr id="3067" name="Rectangle 3065">
                <a:extLst>
                  <a:ext uri="{FF2B5EF4-FFF2-40B4-BE49-F238E27FC236}">
                    <a16:creationId xmlns:a16="http://schemas.microsoft.com/office/drawing/2014/main" id="{E672FD86-80E0-583F-BC90-B463F1EB06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79651" y="7262214"/>
                <a:ext cx="452610" cy="468028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610" h="468028">
                    <a:moveTo>
                      <a:pt x="27911" y="394692"/>
                    </a:moveTo>
                    <a:cubicBezTo>
                      <a:pt x="93201" y="406597"/>
                      <a:pt x="422810" y="339923"/>
                      <a:pt x="376182" y="23216"/>
                    </a:cubicBezTo>
                    <a:cubicBezTo>
                      <a:pt x="396026" y="-5359"/>
                      <a:pt x="442062" y="-12500"/>
                      <a:pt x="447618" y="30363"/>
                    </a:cubicBezTo>
                    <a:cubicBezTo>
                      <a:pt x="501390" y="377232"/>
                      <a:pt x="105107" y="505024"/>
                      <a:pt x="13624" y="458987"/>
                    </a:cubicBezTo>
                    <a:cubicBezTo>
                      <a:pt x="-10982" y="426443"/>
                      <a:pt x="130" y="396280"/>
                      <a:pt x="27911" y="394692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0" name="Group 3049">
                <a:extLst>
                  <a:ext uri="{FF2B5EF4-FFF2-40B4-BE49-F238E27FC236}">
                    <a16:creationId xmlns:a16="http://schemas.microsoft.com/office/drawing/2014/main" id="{00968AA5-6CE1-EBDB-9BA1-BDB23C8EE17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072921" y="7260635"/>
                <a:ext cx="462280" cy="465521"/>
                <a:chOff x="12072921" y="7260635"/>
                <a:chExt cx="462280" cy="465521"/>
              </a:xfrm>
            </p:grpSpPr>
            <p:sp>
              <p:nvSpPr>
                <p:cNvPr id="2977" name="Freeform: Shape 2976">
                  <a:extLst>
                    <a:ext uri="{FF2B5EF4-FFF2-40B4-BE49-F238E27FC236}">
                      <a16:creationId xmlns:a16="http://schemas.microsoft.com/office/drawing/2014/main" id="{F941DD7F-0CD5-C8A8-F191-5155883A0E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04710" y="7292400"/>
                  <a:ext cx="430491" cy="43250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0491" h="432500">
                      <a:moveTo>
                        <a:pt x="424656" y="0"/>
                      </a:moveTo>
                      <a:cubicBezTo>
                        <a:pt x="473075" y="284163"/>
                        <a:pt x="210344" y="444499"/>
                        <a:pt x="0" y="43179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8" name="Freeform: Shape 2977">
                  <a:extLst>
                    <a:ext uri="{FF2B5EF4-FFF2-40B4-BE49-F238E27FC236}">
                      <a16:creationId xmlns:a16="http://schemas.microsoft.com/office/drawing/2014/main" id="{183332C5-99A6-9BF0-7A0C-E61912E960A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452371" y="7260635"/>
                  <a:ext cx="74612" cy="389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612" h="38903">
                      <a:moveTo>
                        <a:pt x="74612" y="38903"/>
                      </a:moveTo>
                      <a:cubicBezTo>
                        <a:pt x="73025" y="-12691"/>
                        <a:pt x="5556" y="-11897"/>
                        <a:pt x="0" y="34934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9" name="Freeform: Shape 2978">
                  <a:extLst>
                    <a:ext uri="{FF2B5EF4-FFF2-40B4-BE49-F238E27FC236}">
                      <a16:creationId xmlns:a16="http://schemas.microsoft.com/office/drawing/2014/main" id="{FEC475F0-BD5A-465A-1B07-9E0D4C294DC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16617" y="7297162"/>
                  <a:ext cx="336625" cy="355875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6625" h="355875">
                      <a:moveTo>
                        <a:pt x="334169" y="0"/>
                      </a:moveTo>
                      <a:cubicBezTo>
                        <a:pt x="363539" y="284164"/>
                        <a:pt x="122239" y="361155"/>
                        <a:pt x="0" y="35560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0" name="Freeform: Shape 2979">
                  <a:extLst>
                    <a:ext uri="{FF2B5EF4-FFF2-40B4-BE49-F238E27FC236}">
                      <a16:creationId xmlns:a16="http://schemas.microsoft.com/office/drawing/2014/main" id="{46EE7AE1-150C-FA55-1A23-23763047BDA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5941138">
                  <a:off x="12057506" y="7669952"/>
                  <a:ext cx="71619" cy="407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619" h="40790">
                      <a:moveTo>
                        <a:pt x="71342" y="40790"/>
                      </a:moveTo>
                      <a:cubicBezTo>
                        <a:pt x="76342" y="-3143"/>
                        <a:pt x="12322" y="-16417"/>
                        <a:pt x="0" y="25128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045" name="Oval 3044">
              <a:extLst>
                <a:ext uri="{FF2B5EF4-FFF2-40B4-BE49-F238E27FC236}">
                  <a16:creationId xmlns:a16="http://schemas.microsoft.com/office/drawing/2014/main" id="{86AA0245-688E-176A-D5B2-6E58F0AA0E8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09202" y="7351354"/>
              <a:ext cx="139914" cy="139914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84" name="Group 3083">
              <a:extLst>
                <a:ext uri="{FF2B5EF4-FFF2-40B4-BE49-F238E27FC236}">
                  <a16:creationId xmlns:a16="http://schemas.microsoft.com/office/drawing/2014/main" id="{17EC91BC-0DFD-A4E3-E212-384FADFAB9D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265513" y="7537883"/>
              <a:ext cx="316142" cy="172452"/>
              <a:chOff x="11970544" y="7803354"/>
              <a:chExt cx="316142" cy="172452"/>
            </a:xfrm>
          </p:grpSpPr>
          <p:sp>
            <p:nvSpPr>
              <p:cNvPr id="3057" name="Freeform: Shape 3056">
                <a:extLst>
                  <a:ext uri="{FF2B5EF4-FFF2-40B4-BE49-F238E27FC236}">
                    <a16:creationId xmlns:a16="http://schemas.microsoft.com/office/drawing/2014/main" id="{D6ED774F-0A2E-1B9E-71C1-82377A6131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70544" y="7848599"/>
                <a:ext cx="121444" cy="104776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444" h="104776">
                    <a:moveTo>
                      <a:pt x="0" y="0"/>
                    </a:moveTo>
                    <a:lnTo>
                      <a:pt x="121444" y="104776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59" name="Freeform: Shape 3058">
                <a:extLst>
                  <a:ext uri="{FF2B5EF4-FFF2-40B4-BE49-F238E27FC236}">
                    <a16:creationId xmlns:a16="http://schemas.microsoft.com/office/drawing/2014/main" id="{32CD1CB9-DA5E-43BA-CE61-C9CAA8E2FE3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96751" y="7922418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8" name="Rectangle 3077">
                <a:extLst>
                  <a:ext uri="{FF2B5EF4-FFF2-40B4-BE49-F238E27FC236}">
                    <a16:creationId xmlns:a16="http://schemas.microsoft.com/office/drawing/2014/main" id="{D15C1096-A2BC-D5B1-A179-DB0D658146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84833" y="7817642"/>
                <a:ext cx="298700" cy="156643"/>
              </a:xfrm>
              <a:custGeom>
                <a:avLst/>
                <a:gdLst>
                  <a:gd name="connsiteX0" fmla="*/ 0 w 320905"/>
                  <a:gd name="connsiteY0" fmla="*/ 0 h 185740"/>
                  <a:gd name="connsiteX1" fmla="*/ 320905 w 320905"/>
                  <a:gd name="connsiteY1" fmla="*/ 0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20905"/>
                  <a:gd name="connsiteY0" fmla="*/ 0 h 185740"/>
                  <a:gd name="connsiteX1" fmla="*/ 216130 w 320905"/>
                  <a:gd name="connsiteY1" fmla="*/ 14288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11380"/>
                  <a:gd name="connsiteY0" fmla="*/ 0 h 185740"/>
                  <a:gd name="connsiteX1" fmla="*/ 216130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85740"/>
                  <a:gd name="connsiteX1" fmla="*/ 225655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40496"/>
                  <a:gd name="connsiteX1" fmla="*/ 225655 w 311380"/>
                  <a:gd name="connsiteY1" fmla="*/ 14288 h 140496"/>
                  <a:gd name="connsiteX2" fmla="*/ 311380 w 311380"/>
                  <a:gd name="connsiteY2" fmla="*/ 123827 h 140496"/>
                  <a:gd name="connsiteX3" fmla="*/ 104775 w 311380"/>
                  <a:gd name="connsiteY3" fmla="*/ 140496 h 140496"/>
                  <a:gd name="connsiteX4" fmla="*/ 0 w 311380"/>
                  <a:gd name="connsiteY4" fmla="*/ 0 h 140496"/>
                  <a:gd name="connsiteX0" fmla="*/ 0 w 311380"/>
                  <a:gd name="connsiteY0" fmla="*/ 0 h 150021"/>
                  <a:gd name="connsiteX1" fmla="*/ 225655 w 311380"/>
                  <a:gd name="connsiteY1" fmla="*/ 14288 h 150021"/>
                  <a:gd name="connsiteX2" fmla="*/ 311380 w 311380"/>
                  <a:gd name="connsiteY2" fmla="*/ 123827 h 150021"/>
                  <a:gd name="connsiteX3" fmla="*/ 109537 w 311380"/>
                  <a:gd name="connsiteY3" fmla="*/ 150021 h 150021"/>
                  <a:gd name="connsiteX4" fmla="*/ 0 w 311380"/>
                  <a:gd name="connsiteY4" fmla="*/ 0 h 150021"/>
                  <a:gd name="connsiteX0" fmla="*/ 0 w 292330"/>
                  <a:gd name="connsiteY0" fmla="*/ 35719 h 135733"/>
                  <a:gd name="connsiteX1" fmla="*/ 206605 w 292330"/>
                  <a:gd name="connsiteY1" fmla="*/ 0 h 135733"/>
                  <a:gd name="connsiteX2" fmla="*/ 292330 w 292330"/>
                  <a:gd name="connsiteY2" fmla="*/ 109539 h 135733"/>
                  <a:gd name="connsiteX3" fmla="*/ 90487 w 292330"/>
                  <a:gd name="connsiteY3" fmla="*/ 135733 h 135733"/>
                  <a:gd name="connsiteX4" fmla="*/ 0 w 292330"/>
                  <a:gd name="connsiteY4" fmla="*/ 35719 h 135733"/>
                  <a:gd name="connsiteX0" fmla="*/ 0 w 292330"/>
                  <a:gd name="connsiteY0" fmla="*/ 35719 h 152315"/>
                  <a:gd name="connsiteX1" fmla="*/ 206605 w 292330"/>
                  <a:gd name="connsiteY1" fmla="*/ 0 h 152315"/>
                  <a:gd name="connsiteX2" fmla="*/ 292330 w 292330"/>
                  <a:gd name="connsiteY2" fmla="*/ 109539 h 152315"/>
                  <a:gd name="connsiteX3" fmla="*/ 90487 w 292330"/>
                  <a:gd name="connsiteY3" fmla="*/ 135733 h 152315"/>
                  <a:gd name="connsiteX4" fmla="*/ 0 w 292330"/>
                  <a:gd name="connsiteY4" fmla="*/ 35719 h 152315"/>
                  <a:gd name="connsiteX0" fmla="*/ 0 w 293785"/>
                  <a:gd name="connsiteY0" fmla="*/ 35719 h 156643"/>
                  <a:gd name="connsiteX1" fmla="*/ 206605 w 293785"/>
                  <a:gd name="connsiteY1" fmla="*/ 0 h 156643"/>
                  <a:gd name="connsiteX2" fmla="*/ 292330 w 293785"/>
                  <a:gd name="connsiteY2" fmla="*/ 109539 h 156643"/>
                  <a:gd name="connsiteX3" fmla="*/ 90487 w 293785"/>
                  <a:gd name="connsiteY3" fmla="*/ 135733 h 156643"/>
                  <a:gd name="connsiteX4" fmla="*/ 0 w 293785"/>
                  <a:gd name="connsiteY4" fmla="*/ 35719 h 156643"/>
                  <a:gd name="connsiteX0" fmla="*/ 0 w 298547"/>
                  <a:gd name="connsiteY0" fmla="*/ 35719 h 156643"/>
                  <a:gd name="connsiteX1" fmla="*/ 211367 w 298547"/>
                  <a:gd name="connsiteY1" fmla="*/ 0 h 156643"/>
                  <a:gd name="connsiteX2" fmla="*/ 297092 w 298547"/>
                  <a:gd name="connsiteY2" fmla="*/ 109539 h 156643"/>
                  <a:gd name="connsiteX3" fmla="*/ 95249 w 298547"/>
                  <a:gd name="connsiteY3" fmla="*/ 135733 h 156643"/>
                  <a:gd name="connsiteX4" fmla="*/ 0 w 298547"/>
                  <a:gd name="connsiteY4" fmla="*/ 35719 h 156643"/>
                  <a:gd name="connsiteX0" fmla="*/ 0 w 298700"/>
                  <a:gd name="connsiteY0" fmla="*/ 35719 h 156643"/>
                  <a:gd name="connsiteX1" fmla="*/ 211367 w 298700"/>
                  <a:gd name="connsiteY1" fmla="*/ 0 h 156643"/>
                  <a:gd name="connsiteX2" fmla="*/ 297092 w 298700"/>
                  <a:gd name="connsiteY2" fmla="*/ 109539 h 156643"/>
                  <a:gd name="connsiteX3" fmla="*/ 104774 w 298700"/>
                  <a:gd name="connsiteY3" fmla="*/ 135733 h 156643"/>
                  <a:gd name="connsiteX4" fmla="*/ 0 w 298700"/>
                  <a:gd name="connsiteY4" fmla="*/ 35719 h 15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700" h="156643">
                    <a:moveTo>
                      <a:pt x="0" y="35719"/>
                    </a:moveTo>
                    <a:lnTo>
                      <a:pt x="211367" y="0"/>
                    </a:lnTo>
                    <a:lnTo>
                      <a:pt x="297092" y="109539"/>
                    </a:lnTo>
                    <a:cubicBezTo>
                      <a:pt x="310774" y="142082"/>
                      <a:pt x="236348" y="181770"/>
                      <a:pt x="104774" y="135733"/>
                    </a:cubicBezTo>
                    <a:lnTo>
                      <a:pt x="0" y="3571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58" name="Freeform: Shape 3057">
                <a:extLst>
                  <a:ext uri="{FF2B5EF4-FFF2-40B4-BE49-F238E27FC236}">
                    <a16:creationId xmlns:a16="http://schemas.microsoft.com/office/drawing/2014/main" id="{AE33044E-CCD9-A746-7543-6DFD0D589C0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94381" y="7803354"/>
                <a:ext cx="88106" cy="114301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83344"/>
                  <a:gd name="connsiteY0" fmla="*/ 0 h 128589"/>
                  <a:gd name="connsiteX1" fmla="*/ 83344 w 83344"/>
                  <a:gd name="connsiteY1" fmla="*/ 128589 h 128589"/>
                  <a:gd name="connsiteX0" fmla="*/ 0 w 73819"/>
                  <a:gd name="connsiteY0" fmla="*/ 0 h 104776"/>
                  <a:gd name="connsiteX1" fmla="*/ 73819 w 73819"/>
                  <a:gd name="connsiteY1" fmla="*/ 104776 h 104776"/>
                  <a:gd name="connsiteX0" fmla="*/ 0 w 73819"/>
                  <a:gd name="connsiteY0" fmla="*/ 0 h 116682"/>
                  <a:gd name="connsiteX1" fmla="*/ 73819 w 73819"/>
                  <a:gd name="connsiteY1" fmla="*/ 116682 h 116682"/>
                  <a:gd name="connsiteX0" fmla="*/ 0 w 85725"/>
                  <a:gd name="connsiteY0" fmla="*/ 0 h 140495"/>
                  <a:gd name="connsiteX1" fmla="*/ 85725 w 85725"/>
                  <a:gd name="connsiteY1" fmla="*/ 140495 h 140495"/>
                  <a:gd name="connsiteX0" fmla="*/ 0 w 88106"/>
                  <a:gd name="connsiteY0" fmla="*/ 0 h 114301"/>
                  <a:gd name="connsiteX1" fmla="*/ 88106 w 88106"/>
                  <a:gd name="connsiteY1" fmla="*/ 114301 h 11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106" h="114301">
                    <a:moveTo>
                      <a:pt x="0" y="0"/>
                    </a:moveTo>
                    <a:lnTo>
                      <a:pt x="88106" y="114301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3" name="Group 3072">
              <a:extLst>
                <a:ext uri="{FF2B5EF4-FFF2-40B4-BE49-F238E27FC236}">
                  <a16:creationId xmlns:a16="http://schemas.microsoft.com/office/drawing/2014/main" id="{47D76E81-C5FC-5A88-39B5-494566FE57C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255528" y="7519329"/>
              <a:ext cx="244206" cy="88456"/>
              <a:chOff x="11960559" y="7784800"/>
              <a:chExt cx="244206" cy="88456"/>
            </a:xfrm>
          </p:grpSpPr>
          <p:sp>
            <p:nvSpPr>
              <p:cNvPr id="3066" name="Rectangle 3065">
                <a:extLst>
                  <a:ext uri="{FF2B5EF4-FFF2-40B4-BE49-F238E27FC236}">
                    <a16:creationId xmlns:a16="http://schemas.microsoft.com/office/drawing/2014/main" id="{FF6629B5-3B3B-F8D2-C89A-087AC65FA4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60559" y="7786687"/>
                <a:ext cx="241917" cy="84539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917" h="84539">
                    <a:moveTo>
                      <a:pt x="23665" y="0"/>
                    </a:moveTo>
                    <a:cubicBezTo>
                      <a:pt x="88955" y="11906"/>
                      <a:pt x="149483" y="21432"/>
                      <a:pt x="217154" y="9525"/>
                    </a:cubicBezTo>
                    <a:cubicBezTo>
                      <a:pt x="251285" y="14288"/>
                      <a:pt x="244934" y="52388"/>
                      <a:pt x="229059" y="71439"/>
                    </a:cubicBezTo>
                    <a:cubicBezTo>
                      <a:pt x="154244" y="82552"/>
                      <a:pt x="96098" y="100807"/>
                      <a:pt x="4615" y="54770"/>
                    </a:cubicBezTo>
                    <a:cubicBezTo>
                      <a:pt x="-8085" y="26988"/>
                      <a:pt x="7790" y="6351"/>
                      <a:pt x="23665" y="0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49" name="Group 3048">
                <a:extLst>
                  <a:ext uri="{FF2B5EF4-FFF2-40B4-BE49-F238E27FC236}">
                    <a16:creationId xmlns:a16="http://schemas.microsoft.com/office/drawing/2014/main" id="{A10F2EA3-8055-4C63-03BE-F748AD95DD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960765" y="7784800"/>
                <a:ext cx="244000" cy="88456"/>
                <a:chOff x="11960765" y="7784800"/>
                <a:chExt cx="244000" cy="88456"/>
              </a:xfrm>
            </p:grpSpPr>
            <p:sp>
              <p:nvSpPr>
                <p:cNvPr id="2989" name="Freeform: Shape 2988">
                  <a:extLst>
                    <a:ext uri="{FF2B5EF4-FFF2-40B4-BE49-F238E27FC236}">
                      <a16:creationId xmlns:a16="http://schemas.microsoft.com/office/drawing/2014/main" id="{06BE742C-23D3-EDEB-8E0A-807D0A3FF9F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005914" y="7790306"/>
                  <a:ext cx="153194" cy="10551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322263 w 322263"/>
                    <a:gd name="connsiteY0" fmla="*/ 0 h 146050"/>
                    <a:gd name="connsiteX1" fmla="*/ 0 w 322263"/>
                    <a:gd name="connsiteY1" fmla="*/ 146050 h 146050"/>
                    <a:gd name="connsiteX0" fmla="*/ 157957 w 157957"/>
                    <a:gd name="connsiteY0" fmla="*/ 17025 h 63516"/>
                    <a:gd name="connsiteX1" fmla="*/ 0 w 157957"/>
                    <a:gd name="connsiteY1" fmla="*/ 5913 h 63516"/>
                    <a:gd name="connsiteX0" fmla="*/ 157957 w 157957"/>
                    <a:gd name="connsiteY0" fmla="*/ 11112 h 71338"/>
                    <a:gd name="connsiteX1" fmla="*/ 0 w 157957"/>
                    <a:gd name="connsiteY1" fmla="*/ 0 h 71338"/>
                    <a:gd name="connsiteX0" fmla="*/ 157957 w 157957"/>
                    <a:gd name="connsiteY0" fmla="*/ 11112 h 15466"/>
                    <a:gd name="connsiteX1" fmla="*/ 0 w 157957"/>
                    <a:gd name="connsiteY1" fmla="*/ 0 h 15466"/>
                    <a:gd name="connsiteX0" fmla="*/ 157957 w 157957"/>
                    <a:gd name="connsiteY0" fmla="*/ 11112 h 11112"/>
                    <a:gd name="connsiteX1" fmla="*/ 0 w 157957"/>
                    <a:gd name="connsiteY1" fmla="*/ 0 h 11112"/>
                    <a:gd name="connsiteX0" fmla="*/ 157957 w 157957"/>
                    <a:gd name="connsiteY0" fmla="*/ 11112 h 15110"/>
                    <a:gd name="connsiteX1" fmla="*/ 0 w 157957"/>
                    <a:gd name="connsiteY1" fmla="*/ 0 h 15110"/>
                    <a:gd name="connsiteX0" fmla="*/ 157957 w 157957"/>
                    <a:gd name="connsiteY0" fmla="*/ 11112 h 14192"/>
                    <a:gd name="connsiteX1" fmla="*/ 0 w 157957"/>
                    <a:gd name="connsiteY1" fmla="*/ 0 h 14192"/>
                    <a:gd name="connsiteX0" fmla="*/ 153194 w 153194"/>
                    <a:gd name="connsiteY0" fmla="*/ 6349 h 10551"/>
                    <a:gd name="connsiteX1" fmla="*/ 0 w 153194"/>
                    <a:gd name="connsiteY1" fmla="*/ 0 h 10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194" h="10551">
                      <a:moveTo>
                        <a:pt x="153194" y="6349"/>
                      </a:moveTo>
                      <a:cubicBezTo>
                        <a:pt x="123030" y="14286"/>
                        <a:pt x="31751" y="10317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0" name="Freeform: Shape 2989">
                  <a:extLst>
                    <a:ext uri="{FF2B5EF4-FFF2-40B4-BE49-F238E27FC236}">
                      <a16:creationId xmlns:a16="http://schemas.microsoft.com/office/drawing/2014/main" id="{B173FBE9-CF67-39BD-807E-3714E3FD745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6997521">
                  <a:off x="11946348" y="7799217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1" name="Freeform: Shape 2990">
                  <a:extLst>
                    <a:ext uri="{FF2B5EF4-FFF2-40B4-BE49-F238E27FC236}">
                      <a16:creationId xmlns:a16="http://schemas.microsoft.com/office/drawing/2014/main" id="{D3CC53E2-C289-5D2D-A65F-797E53AF888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3775094">
                  <a:off x="12148698" y="7803254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2" name="Freeform: Shape 2991">
                  <a:extLst>
                    <a:ext uri="{FF2B5EF4-FFF2-40B4-BE49-F238E27FC236}">
                      <a16:creationId xmlns:a16="http://schemas.microsoft.com/office/drawing/2014/main" id="{4735A59A-5B75-E5A4-6EF9-72F73AF1F7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1979306" y="7852676"/>
                  <a:ext cx="193676" cy="2058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  <a:gd name="connsiteX0" fmla="*/ 196057 w 196057"/>
                    <a:gd name="connsiteY0" fmla="*/ 22842 h 68814"/>
                    <a:gd name="connsiteX1" fmla="*/ 0 w 196057"/>
                    <a:gd name="connsiteY1" fmla="*/ 4585 h 68814"/>
                    <a:gd name="connsiteX0" fmla="*/ 196057 w 196057"/>
                    <a:gd name="connsiteY0" fmla="*/ 28336 h 30547"/>
                    <a:gd name="connsiteX1" fmla="*/ 0 w 196057"/>
                    <a:gd name="connsiteY1" fmla="*/ 10079 h 30547"/>
                    <a:gd name="connsiteX0" fmla="*/ 196057 w 196057"/>
                    <a:gd name="connsiteY0" fmla="*/ 18257 h 25182"/>
                    <a:gd name="connsiteX1" fmla="*/ 0 w 196057"/>
                    <a:gd name="connsiteY1" fmla="*/ 0 h 25182"/>
                    <a:gd name="connsiteX0" fmla="*/ 188913 w 188913"/>
                    <a:gd name="connsiteY0" fmla="*/ 15876 h 23405"/>
                    <a:gd name="connsiteX1" fmla="*/ 0 w 188913"/>
                    <a:gd name="connsiteY1" fmla="*/ 0 h 23405"/>
                    <a:gd name="connsiteX0" fmla="*/ 188913 w 188913"/>
                    <a:gd name="connsiteY0" fmla="*/ 15876 h 22398"/>
                    <a:gd name="connsiteX1" fmla="*/ 0 w 188913"/>
                    <a:gd name="connsiteY1" fmla="*/ 0 h 22398"/>
                    <a:gd name="connsiteX0" fmla="*/ 193676 w 193676"/>
                    <a:gd name="connsiteY0" fmla="*/ 13495 h 20580"/>
                    <a:gd name="connsiteX1" fmla="*/ 0 w 193676"/>
                    <a:gd name="connsiteY1" fmla="*/ 0 h 2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676" h="20580">
                      <a:moveTo>
                        <a:pt x="193676" y="13495"/>
                      </a:moveTo>
                      <a:cubicBezTo>
                        <a:pt x="99220" y="28576"/>
                        <a:pt x="41276" y="17462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3089" name="Group 3088">
              <a:extLst>
                <a:ext uri="{FF2B5EF4-FFF2-40B4-BE49-F238E27FC236}">
                  <a16:creationId xmlns:a16="http://schemas.microsoft.com/office/drawing/2014/main" id="{CF9F1A01-2BD7-A8CB-1D6B-B1E40174BF1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100068">
              <a:off x="13489439" y="7186254"/>
              <a:ext cx="138662" cy="138662"/>
              <a:chOff x="13194470" y="7451725"/>
              <a:chExt cx="138662" cy="138662"/>
            </a:xfrm>
          </p:grpSpPr>
          <p:sp>
            <p:nvSpPr>
              <p:cNvPr id="3085" name="Rectangle: Rounded Corners 3084">
                <a:extLst>
                  <a:ext uri="{FF2B5EF4-FFF2-40B4-BE49-F238E27FC236}">
                    <a16:creationId xmlns:a16="http://schemas.microsoft.com/office/drawing/2014/main" id="{4AAB661F-C02C-83ED-2509-1F0982D7D54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86" name="Rectangle: Rounded Corners 3085">
                <a:extLst>
                  <a:ext uri="{FF2B5EF4-FFF2-40B4-BE49-F238E27FC236}">
                    <a16:creationId xmlns:a16="http://schemas.microsoft.com/office/drawing/2014/main" id="{FFFC3E95-4E3A-5EAA-83B1-5396FE7B719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0" name="Group 3089">
              <a:extLst>
                <a:ext uri="{FF2B5EF4-FFF2-40B4-BE49-F238E27FC236}">
                  <a16:creationId xmlns:a16="http://schemas.microsoft.com/office/drawing/2014/main" id="{A6FD9E22-809C-7714-6238-847078CB334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1179313">
              <a:off x="13770973" y="6897112"/>
              <a:ext cx="93946" cy="93946"/>
              <a:chOff x="13194470" y="7451725"/>
              <a:chExt cx="138662" cy="138662"/>
            </a:xfrm>
          </p:grpSpPr>
          <p:sp>
            <p:nvSpPr>
              <p:cNvPr id="3091" name="Rectangle: Rounded Corners 3090">
                <a:extLst>
                  <a:ext uri="{FF2B5EF4-FFF2-40B4-BE49-F238E27FC236}">
                    <a16:creationId xmlns:a16="http://schemas.microsoft.com/office/drawing/2014/main" id="{D4ECCDB6-E6BF-B30E-1A64-AADFD6D73E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2" name="Rectangle: Rounded Corners 3091">
                <a:extLst>
                  <a:ext uri="{FF2B5EF4-FFF2-40B4-BE49-F238E27FC236}">
                    <a16:creationId xmlns:a16="http://schemas.microsoft.com/office/drawing/2014/main" id="{4A2B7336-5FA6-1425-14C3-0706BBEE3E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3" name="Group 3092">
              <a:extLst>
                <a:ext uri="{FF2B5EF4-FFF2-40B4-BE49-F238E27FC236}">
                  <a16:creationId xmlns:a16="http://schemas.microsoft.com/office/drawing/2014/main" id="{F73CC916-81F9-BA5E-BDEE-1852C35E1D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994095">
              <a:off x="13142323" y="7373362"/>
              <a:ext cx="93946" cy="93946"/>
              <a:chOff x="13194470" y="7451725"/>
              <a:chExt cx="138662" cy="138662"/>
            </a:xfrm>
          </p:grpSpPr>
          <p:sp>
            <p:nvSpPr>
              <p:cNvPr id="3094" name="Rectangle: Rounded Corners 3093">
                <a:extLst>
                  <a:ext uri="{FF2B5EF4-FFF2-40B4-BE49-F238E27FC236}">
                    <a16:creationId xmlns:a16="http://schemas.microsoft.com/office/drawing/2014/main" id="{26B4E912-716D-73A2-35C3-B21FFC11FA0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5" name="Rectangle: Rounded Corners 3094">
                <a:extLst>
                  <a:ext uri="{FF2B5EF4-FFF2-40B4-BE49-F238E27FC236}">
                    <a16:creationId xmlns:a16="http://schemas.microsoft.com/office/drawing/2014/main" id="{A6391C97-A1BD-CF6F-B9B2-ECC445426CD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6" name="Group 3095">
              <a:extLst>
                <a:ext uri="{FF2B5EF4-FFF2-40B4-BE49-F238E27FC236}">
                  <a16:creationId xmlns:a16="http://schemas.microsoft.com/office/drawing/2014/main" id="{2739A44B-2448-96D2-EE32-09B24DF09B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1208863" flipV="1">
              <a:off x="13567113" y="7672922"/>
              <a:ext cx="69156" cy="69156"/>
              <a:chOff x="13194470" y="7451725"/>
              <a:chExt cx="138662" cy="138662"/>
            </a:xfrm>
          </p:grpSpPr>
          <p:sp>
            <p:nvSpPr>
              <p:cNvPr id="3097" name="Rectangle: Rounded Corners 3096">
                <a:extLst>
                  <a:ext uri="{FF2B5EF4-FFF2-40B4-BE49-F238E27FC236}">
                    <a16:creationId xmlns:a16="http://schemas.microsoft.com/office/drawing/2014/main" id="{056F1132-9B5B-F6BE-B74D-397DC449D9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8" name="Rectangle: Rounded Corners 3097">
                <a:extLst>
                  <a:ext uri="{FF2B5EF4-FFF2-40B4-BE49-F238E27FC236}">
                    <a16:creationId xmlns:a16="http://schemas.microsoft.com/office/drawing/2014/main" id="{382E264F-E3B6-9B98-65FE-7694E151DB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38" name="Group 3037">
              <a:extLst>
                <a:ext uri="{FF2B5EF4-FFF2-40B4-BE49-F238E27FC236}">
                  <a16:creationId xmlns:a16="http://schemas.microsoft.com/office/drawing/2014/main" id="{5C7ACA60-A575-5177-7066-9C18DC3425A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40042" y="7691184"/>
              <a:ext cx="1526910" cy="1451475"/>
              <a:chOff x="12145073" y="7956655"/>
              <a:chExt cx="1526910" cy="1451475"/>
            </a:xfrm>
          </p:grpSpPr>
          <p:sp>
            <p:nvSpPr>
              <p:cNvPr id="3000" name="Freeform: Shape 2999">
                <a:extLst>
                  <a:ext uri="{FF2B5EF4-FFF2-40B4-BE49-F238E27FC236}">
                    <a16:creationId xmlns:a16="http://schemas.microsoft.com/office/drawing/2014/main" id="{2434F433-1EF9-8BC1-9BF6-BD9E5C970E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52581" y="9019790"/>
                <a:ext cx="302418" cy="3429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2418" h="342900">
                    <a:moveTo>
                      <a:pt x="0" y="0"/>
                    </a:moveTo>
                    <a:cubicBezTo>
                      <a:pt x="47625" y="57150"/>
                      <a:pt x="235743" y="261937"/>
                      <a:pt x="302418" y="342900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01" name="Freeform: Shape 3000">
                <a:extLst>
                  <a:ext uri="{FF2B5EF4-FFF2-40B4-BE49-F238E27FC236}">
                    <a16:creationId xmlns:a16="http://schemas.microsoft.com/office/drawing/2014/main" id="{996FFCA8-8EED-B7E5-7493-90CBD334C27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336982" y="8410194"/>
                <a:ext cx="70643" cy="25717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643" h="257175">
                    <a:moveTo>
                      <a:pt x="0" y="0"/>
                    </a:moveTo>
                    <a:lnTo>
                      <a:pt x="70643" y="25717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5" name="Freeform: Shape 2994">
                <a:extLst>
                  <a:ext uri="{FF2B5EF4-FFF2-40B4-BE49-F238E27FC236}">
                    <a16:creationId xmlns:a16="http://schemas.microsoft.com/office/drawing/2014/main" id="{F0C01D5D-B068-0A3A-15D7-BAC57063E1C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69313" y="9226957"/>
                <a:ext cx="133350" cy="16192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161925">
                    <a:moveTo>
                      <a:pt x="0" y="0"/>
                    </a:moveTo>
                    <a:cubicBezTo>
                      <a:pt x="47625" y="57150"/>
                      <a:pt x="66675" y="80962"/>
                      <a:pt x="133350" y="161925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6" name="Freeform: Shape 2995">
                <a:extLst>
                  <a:ext uri="{FF2B5EF4-FFF2-40B4-BE49-F238E27FC236}">
                    <a16:creationId xmlns:a16="http://schemas.microsoft.com/office/drawing/2014/main" id="{2A18CCCD-CD5B-F4EB-07AD-58AEF8F100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473947" y="8289437"/>
                <a:ext cx="109537" cy="414339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276226"/>
                  <a:gd name="connsiteY0" fmla="*/ 0 h 923926"/>
                  <a:gd name="connsiteX1" fmla="*/ 276226 w 276226"/>
                  <a:gd name="connsiteY1" fmla="*/ 923926 h 923926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145256"/>
                  <a:gd name="connsiteY0" fmla="*/ 0 h 557214"/>
                  <a:gd name="connsiteX1" fmla="*/ 145256 w 145256"/>
                  <a:gd name="connsiteY1" fmla="*/ 557214 h 557214"/>
                  <a:gd name="connsiteX0" fmla="*/ 0 w 142874"/>
                  <a:gd name="connsiteY0" fmla="*/ 0 h 535783"/>
                  <a:gd name="connsiteX1" fmla="*/ 142874 w 142874"/>
                  <a:gd name="connsiteY1" fmla="*/ 535783 h 535783"/>
                  <a:gd name="connsiteX0" fmla="*/ 0 w 109537"/>
                  <a:gd name="connsiteY0" fmla="*/ 0 h 414339"/>
                  <a:gd name="connsiteX1" fmla="*/ 109537 w 109537"/>
                  <a:gd name="connsiteY1" fmla="*/ 414339 h 41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537" h="414339">
                    <a:moveTo>
                      <a:pt x="0" y="0"/>
                    </a:moveTo>
                    <a:lnTo>
                      <a:pt x="109537" y="414339"/>
                    </a:lnTo>
                  </a:path>
                </a:pathLst>
              </a:custGeom>
              <a:noFill/>
              <a:ln cap="rnd">
                <a:solidFill>
                  <a:srgbClr val="ED8F4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9" name="Freeform: Shape 3018">
                <a:extLst>
                  <a:ext uri="{FF2B5EF4-FFF2-40B4-BE49-F238E27FC236}">
                    <a16:creationId xmlns:a16="http://schemas.microsoft.com/office/drawing/2014/main" id="{053B701C-8708-7EA6-F7EA-7FDA05C2E2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22970" y="8898732"/>
                <a:ext cx="83342" cy="102394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2" h="102394">
                    <a:moveTo>
                      <a:pt x="0" y="0"/>
                    </a:moveTo>
                    <a:lnTo>
                      <a:pt x="83342" y="102394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0" name="Freeform: Shape 3019">
                <a:extLst>
                  <a:ext uri="{FF2B5EF4-FFF2-40B4-BE49-F238E27FC236}">
                    <a16:creationId xmlns:a16="http://schemas.microsoft.com/office/drawing/2014/main" id="{A6C6285A-5D30-59A8-7706-59EAD7285F2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050744" y="8686766"/>
                <a:ext cx="2384" cy="140493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6" h="9365">
                    <a:moveTo>
                      <a:pt x="3336" y="0"/>
                    </a:moveTo>
                    <a:lnTo>
                      <a:pt x="0" y="936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2" name="Rectangle 3021">
                <a:extLst>
                  <a:ext uri="{FF2B5EF4-FFF2-40B4-BE49-F238E27FC236}">
                    <a16:creationId xmlns:a16="http://schemas.microsoft.com/office/drawing/2014/main" id="{036F8880-D533-2D01-B270-E19A8152352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46938" y="8693971"/>
                <a:ext cx="701776" cy="376290"/>
              </a:xfrm>
              <a:custGeom>
                <a:avLst/>
                <a:gdLst>
                  <a:gd name="connsiteX0" fmla="*/ 0 w 831056"/>
                  <a:gd name="connsiteY0" fmla="*/ 0 h 302472"/>
                  <a:gd name="connsiteX1" fmla="*/ 831056 w 831056"/>
                  <a:gd name="connsiteY1" fmla="*/ 0 h 302472"/>
                  <a:gd name="connsiteX2" fmla="*/ 831056 w 831056"/>
                  <a:gd name="connsiteY2" fmla="*/ 302472 h 302472"/>
                  <a:gd name="connsiteX3" fmla="*/ 0 w 831056"/>
                  <a:gd name="connsiteY3" fmla="*/ 302472 h 302472"/>
                  <a:gd name="connsiteX4" fmla="*/ 0 w 831056"/>
                  <a:gd name="connsiteY4" fmla="*/ 0 h 3024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700194"/>
                  <a:gd name="connsiteY0" fmla="*/ 228600 h 531072"/>
                  <a:gd name="connsiteX1" fmla="*/ 700087 w 700194"/>
                  <a:gd name="connsiteY1" fmla="*/ 0 h 531072"/>
                  <a:gd name="connsiteX2" fmla="*/ 678656 w 700194"/>
                  <a:gd name="connsiteY2" fmla="*/ 183410 h 531072"/>
                  <a:gd name="connsiteX3" fmla="*/ 0 w 700194"/>
                  <a:gd name="connsiteY3" fmla="*/ 531072 h 531072"/>
                  <a:gd name="connsiteX4" fmla="*/ 0 w 700194"/>
                  <a:gd name="connsiteY4" fmla="*/ 228600 h 531072"/>
                  <a:gd name="connsiteX0" fmla="*/ 0 w 700321"/>
                  <a:gd name="connsiteY0" fmla="*/ 228600 h 531072"/>
                  <a:gd name="connsiteX1" fmla="*/ 700087 w 700321"/>
                  <a:gd name="connsiteY1" fmla="*/ 0 h 531072"/>
                  <a:gd name="connsiteX2" fmla="*/ 678656 w 700321"/>
                  <a:gd name="connsiteY2" fmla="*/ 183410 h 531072"/>
                  <a:gd name="connsiteX3" fmla="*/ 0 w 700321"/>
                  <a:gd name="connsiteY3" fmla="*/ 531072 h 531072"/>
                  <a:gd name="connsiteX4" fmla="*/ 0 w 700321"/>
                  <a:gd name="connsiteY4" fmla="*/ 228600 h 531072"/>
                  <a:gd name="connsiteX0" fmla="*/ 0 w 700668"/>
                  <a:gd name="connsiteY0" fmla="*/ 228600 h 531072"/>
                  <a:gd name="connsiteX1" fmla="*/ 700087 w 700668"/>
                  <a:gd name="connsiteY1" fmla="*/ 0 h 531072"/>
                  <a:gd name="connsiteX2" fmla="*/ 697706 w 700668"/>
                  <a:gd name="connsiteY2" fmla="*/ 200079 h 531072"/>
                  <a:gd name="connsiteX3" fmla="*/ 0 w 700668"/>
                  <a:gd name="connsiteY3" fmla="*/ 531072 h 531072"/>
                  <a:gd name="connsiteX4" fmla="*/ 0 w 700668"/>
                  <a:gd name="connsiteY4" fmla="*/ 228600 h 531072"/>
                  <a:gd name="connsiteX0" fmla="*/ 0 w 701776"/>
                  <a:gd name="connsiteY0" fmla="*/ 228600 h 531072"/>
                  <a:gd name="connsiteX1" fmla="*/ 700087 w 701776"/>
                  <a:gd name="connsiteY1" fmla="*/ 0 h 531072"/>
                  <a:gd name="connsiteX2" fmla="*/ 697706 w 701776"/>
                  <a:gd name="connsiteY2" fmla="*/ 200079 h 531072"/>
                  <a:gd name="connsiteX3" fmla="*/ 0 w 701776"/>
                  <a:gd name="connsiteY3" fmla="*/ 531072 h 531072"/>
                  <a:gd name="connsiteX4" fmla="*/ 0 w 701776"/>
                  <a:gd name="connsiteY4" fmla="*/ 228600 h 531072"/>
                  <a:gd name="connsiteX0" fmla="*/ 0 w 701776"/>
                  <a:gd name="connsiteY0" fmla="*/ 228600 h 366765"/>
                  <a:gd name="connsiteX1" fmla="*/ 700087 w 701776"/>
                  <a:gd name="connsiteY1" fmla="*/ 0 h 366765"/>
                  <a:gd name="connsiteX2" fmla="*/ 697706 w 701776"/>
                  <a:gd name="connsiteY2" fmla="*/ 200079 h 366765"/>
                  <a:gd name="connsiteX3" fmla="*/ 185737 w 701776"/>
                  <a:gd name="connsiteY3" fmla="*/ 366765 h 366765"/>
                  <a:gd name="connsiteX4" fmla="*/ 0 w 701776"/>
                  <a:gd name="connsiteY4" fmla="*/ 228600 h 366765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776" h="376290">
                    <a:moveTo>
                      <a:pt x="0" y="228600"/>
                    </a:moveTo>
                    <a:cubicBezTo>
                      <a:pt x="359569" y="242887"/>
                      <a:pt x="552449" y="195262"/>
                      <a:pt x="700087" y="0"/>
                    </a:cubicBezTo>
                    <a:cubicBezTo>
                      <a:pt x="703262" y="184168"/>
                      <a:pt x="701675" y="139737"/>
                      <a:pt x="697706" y="200079"/>
                    </a:cubicBezTo>
                    <a:cubicBezTo>
                      <a:pt x="550862" y="313585"/>
                      <a:pt x="323055" y="358034"/>
                      <a:pt x="114299" y="376290"/>
                    </a:cubicBez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3" name="Freeform: Shape 3022">
                <a:extLst>
                  <a:ext uri="{FF2B5EF4-FFF2-40B4-BE49-F238E27FC236}">
                    <a16:creationId xmlns:a16="http://schemas.microsoft.com/office/drawing/2014/main" id="{BF059664-D6E7-3321-CF75-22681319EF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4104" y="8328407"/>
                <a:ext cx="38094" cy="57156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  <a:gd name="connsiteX0" fmla="*/ 0 w 409513"/>
                  <a:gd name="connsiteY0" fmla="*/ 0 h 6102"/>
                  <a:gd name="connsiteX1" fmla="*/ 409513 w 409513"/>
                  <a:gd name="connsiteY1" fmla="*/ 6102 h 6102"/>
                  <a:gd name="connsiteX0" fmla="*/ 0 w 3902"/>
                  <a:gd name="connsiteY0" fmla="*/ 0 h 6667"/>
                  <a:gd name="connsiteX1" fmla="*/ 3902 w 3902"/>
                  <a:gd name="connsiteY1" fmla="*/ 6667 h 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02" h="6667">
                    <a:moveTo>
                      <a:pt x="0" y="0"/>
                    </a:moveTo>
                    <a:lnTo>
                      <a:pt x="3902" y="6667"/>
                    </a:lnTo>
                  </a:path>
                </a:pathLst>
              </a:custGeom>
              <a:noFill/>
              <a:ln cap="rnd">
                <a:solidFill>
                  <a:srgbClr val="F2A1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7" name="Rectangle 3026">
                <a:extLst>
                  <a:ext uri="{FF2B5EF4-FFF2-40B4-BE49-F238E27FC236}">
                    <a16:creationId xmlns:a16="http://schemas.microsoft.com/office/drawing/2014/main" id="{377972CA-1079-FE27-CEFD-094B5E23573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9283" y="8141011"/>
                <a:ext cx="182151" cy="455997"/>
              </a:xfrm>
              <a:custGeom>
                <a:avLst/>
                <a:gdLst>
                  <a:gd name="connsiteX0" fmla="*/ 0 w 195849"/>
                  <a:gd name="connsiteY0" fmla="*/ 0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0 w 195849"/>
                  <a:gd name="connsiteY4" fmla="*/ 0 h 382178"/>
                  <a:gd name="connsiteX0" fmla="*/ 11906 w 195849"/>
                  <a:gd name="connsiteY0" fmla="*/ 26194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11906 w 195849"/>
                  <a:gd name="connsiteY4" fmla="*/ 26194 h 382178"/>
                  <a:gd name="connsiteX0" fmla="*/ 11906 w 195849"/>
                  <a:gd name="connsiteY0" fmla="*/ 35719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11906 w 195849"/>
                  <a:gd name="connsiteY4" fmla="*/ 35719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17291 w 213140"/>
                  <a:gd name="connsiteY0" fmla="*/ 33338 h 391703"/>
                  <a:gd name="connsiteX1" fmla="*/ 134559 w 213140"/>
                  <a:gd name="connsiteY1" fmla="*/ 0 h 391703"/>
                  <a:gd name="connsiteX2" fmla="*/ 213140 w 213140"/>
                  <a:gd name="connsiteY2" fmla="*/ 391703 h 391703"/>
                  <a:gd name="connsiteX3" fmla="*/ 57773 w 213140"/>
                  <a:gd name="connsiteY3" fmla="*/ 289310 h 391703"/>
                  <a:gd name="connsiteX4" fmla="*/ 17291 w 213140"/>
                  <a:gd name="connsiteY4" fmla="*/ 33338 h 391703"/>
                  <a:gd name="connsiteX0" fmla="*/ 17291 w 163134"/>
                  <a:gd name="connsiteY0" fmla="*/ 33338 h 455997"/>
                  <a:gd name="connsiteX1" fmla="*/ 134559 w 163134"/>
                  <a:gd name="connsiteY1" fmla="*/ 0 h 455997"/>
                  <a:gd name="connsiteX2" fmla="*/ 163134 w 163134"/>
                  <a:gd name="connsiteY2" fmla="*/ 455997 h 455997"/>
                  <a:gd name="connsiteX3" fmla="*/ 57773 w 163134"/>
                  <a:gd name="connsiteY3" fmla="*/ 289310 h 455997"/>
                  <a:gd name="connsiteX4" fmla="*/ 17291 w 163134"/>
                  <a:gd name="connsiteY4" fmla="*/ 33338 h 455997"/>
                  <a:gd name="connsiteX0" fmla="*/ 17291 w 182151"/>
                  <a:gd name="connsiteY0" fmla="*/ 33338 h 455997"/>
                  <a:gd name="connsiteX1" fmla="*/ 134559 w 182151"/>
                  <a:gd name="connsiteY1" fmla="*/ 0 h 455997"/>
                  <a:gd name="connsiteX2" fmla="*/ 163134 w 182151"/>
                  <a:gd name="connsiteY2" fmla="*/ 455997 h 455997"/>
                  <a:gd name="connsiteX3" fmla="*/ 57773 w 182151"/>
                  <a:gd name="connsiteY3" fmla="*/ 289310 h 455997"/>
                  <a:gd name="connsiteX4" fmla="*/ 17291 w 182151"/>
                  <a:gd name="connsiteY4" fmla="*/ 33338 h 455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151" h="455997">
                    <a:moveTo>
                      <a:pt x="17291" y="33338"/>
                    </a:moveTo>
                    <a:lnTo>
                      <a:pt x="134559" y="0"/>
                    </a:lnTo>
                    <a:cubicBezTo>
                      <a:pt x="144084" y="151999"/>
                      <a:pt x="215521" y="301617"/>
                      <a:pt x="163134" y="455997"/>
                    </a:cubicBezTo>
                    <a:lnTo>
                      <a:pt x="57773" y="289310"/>
                    </a:lnTo>
                    <a:cubicBezTo>
                      <a:pt x="-3346" y="182555"/>
                      <a:pt x="-14459" y="90087"/>
                      <a:pt x="17291" y="33338"/>
                    </a:cubicBezTo>
                    <a:close/>
                  </a:path>
                </a:pathLst>
              </a:custGeom>
              <a:solidFill>
                <a:srgbClr val="F3AB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4" name="Rectangle 3011">
                <a:extLst>
                  <a:ext uri="{FF2B5EF4-FFF2-40B4-BE49-F238E27FC236}">
                    <a16:creationId xmlns:a16="http://schemas.microsoft.com/office/drawing/2014/main" id="{C12E36DD-B841-7348-CDF1-F00EAB065A5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65806" y="8460582"/>
                <a:ext cx="1233228" cy="914977"/>
              </a:xfrm>
              <a:custGeom>
                <a:avLst/>
                <a:gdLst>
                  <a:gd name="connsiteX0" fmla="*/ 0 w 1228725"/>
                  <a:gd name="connsiteY0" fmla="*/ 0 h 682639"/>
                  <a:gd name="connsiteX1" fmla="*/ 1228725 w 1228725"/>
                  <a:gd name="connsiteY1" fmla="*/ 0 h 682639"/>
                  <a:gd name="connsiteX2" fmla="*/ 1228725 w 1228725"/>
                  <a:gd name="connsiteY2" fmla="*/ 682639 h 682639"/>
                  <a:gd name="connsiteX3" fmla="*/ 0 w 1228725"/>
                  <a:gd name="connsiteY3" fmla="*/ 682639 h 682639"/>
                  <a:gd name="connsiteX4" fmla="*/ 0 w 1228725"/>
                  <a:gd name="connsiteY4" fmla="*/ 0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235744 w 1464469"/>
                  <a:gd name="connsiteY3" fmla="*/ 682639 h 682639"/>
                  <a:gd name="connsiteX4" fmla="*/ 0 w 1464469"/>
                  <a:gd name="connsiteY4" fmla="*/ 264319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307182 w 1464469"/>
                  <a:gd name="connsiteY3" fmla="*/ 604057 h 682639"/>
                  <a:gd name="connsiteX4" fmla="*/ 0 w 1464469"/>
                  <a:gd name="connsiteY4" fmla="*/ 264319 h 682639"/>
                  <a:gd name="connsiteX0" fmla="*/ 0 w 1464469"/>
                  <a:gd name="connsiteY0" fmla="*/ 264319 h 604057"/>
                  <a:gd name="connsiteX1" fmla="*/ 1464469 w 1464469"/>
                  <a:gd name="connsiteY1" fmla="*/ 0 h 604057"/>
                  <a:gd name="connsiteX2" fmla="*/ 1228726 w 1464469"/>
                  <a:gd name="connsiteY2" fmla="*/ 501664 h 604057"/>
                  <a:gd name="connsiteX3" fmla="*/ 307182 w 1464469"/>
                  <a:gd name="connsiteY3" fmla="*/ 604057 h 604057"/>
                  <a:gd name="connsiteX4" fmla="*/ 0 w 1464469"/>
                  <a:gd name="connsiteY4" fmla="*/ 264319 h 604057"/>
                  <a:gd name="connsiteX0" fmla="*/ 0 w 1228726"/>
                  <a:gd name="connsiteY0" fmla="*/ 576263 h 916001"/>
                  <a:gd name="connsiteX1" fmla="*/ 1173957 w 1228726"/>
                  <a:gd name="connsiteY1" fmla="*/ 0 h 916001"/>
                  <a:gd name="connsiteX2" fmla="*/ 1228726 w 1228726"/>
                  <a:gd name="connsiteY2" fmla="*/ 813608 h 916001"/>
                  <a:gd name="connsiteX3" fmla="*/ 307182 w 1228726"/>
                  <a:gd name="connsiteY3" fmla="*/ 916001 h 916001"/>
                  <a:gd name="connsiteX4" fmla="*/ 0 w 1228726"/>
                  <a:gd name="connsiteY4" fmla="*/ 576263 h 916001"/>
                  <a:gd name="connsiteX0" fmla="*/ 0 w 1233653"/>
                  <a:gd name="connsiteY0" fmla="*/ 576263 h 916001"/>
                  <a:gd name="connsiteX1" fmla="*/ 1173957 w 1233653"/>
                  <a:gd name="connsiteY1" fmla="*/ 0 h 916001"/>
                  <a:gd name="connsiteX2" fmla="*/ 1228726 w 1233653"/>
                  <a:gd name="connsiteY2" fmla="*/ 813608 h 916001"/>
                  <a:gd name="connsiteX3" fmla="*/ 307182 w 1233653"/>
                  <a:gd name="connsiteY3" fmla="*/ 916001 h 916001"/>
                  <a:gd name="connsiteX4" fmla="*/ 0 w 1233653"/>
                  <a:gd name="connsiteY4" fmla="*/ 576263 h 916001"/>
                  <a:gd name="connsiteX0" fmla="*/ 0 w 1269207"/>
                  <a:gd name="connsiteY0" fmla="*/ 576263 h 916001"/>
                  <a:gd name="connsiteX1" fmla="*/ 1173957 w 1269207"/>
                  <a:gd name="connsiteY1" fmla="*/ 0 h 916001"/>
                  <a:gd name="connsiteX2" fmla="*/ 1269207 w 1269207"/>
                  <a:gd name="connsiteY2" fmla="*/ 458802 h 916001"/>
                  <a:gd name="connsiteX3" fmla="*/ 307182 w 1269207"/>
                  <a:gd name="connsiteY3" fmla="*/ 916001 h 916001"/>
                  <a:gd name="connsiteX4" fmla="*/ 0 w 1269207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25640"/>
                  <a:gd name="connsiteX1" fmla="*/ 1173957 w 1283495"/>
                  <a:gd name="connsiteY1" fmla="*/ 0 h 925640"/>
                  <a:gd name="connsiteX2" fmla="*/ 1283495 w 1283495"/>
                  <a:gd name="connsiteY2" fmla="*/ 839802 h 925640"/>
                  <a:gd name="connsiteX3" fmla="*/ 307182 w 1283495"/>
                  <a:gd name="connsiteY3" fmla="*/ 916001 h 925640"/>
                  <a:gd name="connsiteX4" fmla="*/ 0 w 1283495"/>
                  <a:gd name="connsiteY4" fmla="*/ 576263 h 925640"/>
                  <a:gd name="connsiteX0" fmla="*/ 0 w 1283495"/>
                  <a:gd name="connsiteY0" fmla="*/ 576263 h 947075"/>
                  <a:gd name="connsiteX1" fmla="*/ 1173957 w 1283495"/>
                  <a:gd name="connsiteY1" fmla="*/ 0 h 947075"/>
                  <a:gd name="connsiteX2" fmla="*/ 1283495 w 1283495"/>
                  <a:gd name="connsiteY2" fmla="*/ 839802 h 947075"/>
                  <a:gd name="connsiteX3" fmla="*/ 307182 w 1283495"/>
                  <a:gd name="connsiteY3" fmla="*/ 916001 h 947075"/>
                  <a:gd name="connsiteX4" fmla="*/ 0 w 1283495"/>
                  <a:gd name="connsiteY4" fmla="*/ 576263 h 947075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1584"/>
                  <a:gd name="connsiteX1" fmla="*/ 1173957 w 1283495"/>
                  <a:gd name="connsiteY1" fmla="*/ 0 h 921584"/>
                  <a:gd name="connsiteX2" fmla="*/ 1283495 w 1283495"/>
                  <a:gd name="connsiteY2" fmla="*/ 839802 h 921584"/>
                  <a:gd name="connsiteX3" fmla="*/ 290513 w 1283495"/>
                  <a:gd name="connsiteY3" fmla="*/ 913620 h 921584"/>
                  <a:gd name="connsiteX4" fmla="*/ 0 w 1283495"/>
                  <a:gd name="connsiteY4" fmla="*/ 576263 h 921584"/>
                  <a:gd name="connsiteX0" fmla="*/ 0 w 1293020"/>
                  <a:gd name="connsiteY0" fmla="*/ 576263 h 921584"/>
                  <a:gd name="connsiteX1" fmla="*/ 1183482 w 1293020"/>
                  <a:gd name="connsiteY1" fmla="*/ 0 h 921584"/>
                  <a:gd name="connsiteX2" fmla="*/ 1293020 w 1293020"/>
                  <a:gd name="connsiteY2" fmla="*/ 839802 h 921584"/>
                  <a:gd name="connsiteX3" fmla="*/ 300038 w 1293020"/>
                  <a:gd name="connsiteY3" fmla="*/ 913620 h 921584"/>
                  <a:gd name="connsiteX4" fmla="*/ 0 w 1293020"/>
                  <a:gd name="connsiteY4" fmla="*/ 576263 h 921584"/>
                  <a:gd name="connsiteX0" fmla="*/ 0 w 1213754"/>
                  <a:gd name="connsiteY0" fmla="*/ 576263 h 913620"/>
                  <a:gd name="connsiteX1" fmla="*/ 1183482 w 1213754"/>
                  <a:gd name="connsiteY1" fmla="*/ 0 h 913620"/>
                  <a:gd name="connsiteX2" fmla="*/ 1157289 w 1213754"/>
                  <a:gd name="connsiteY2" fmla="*/ 706452 h 913620"/>
                  <a:gd name="connsiteX3" fmla="*/ 300038 w 1213754"/>
                  <a:gd name="connsiteY3" fmla="*/ 913620 h 913620"/>
                  <a:gd name="connsiteX4" fmla="*/ 0 w 1213754"/>
                  <a:gd name="connsiteY4" fmla="*/ 576263 h 913620"/>
                  <a:gd name="connsiteX0" fmla="*/ 0 w 1233228"/>
                  <a:gd name="connsiteY0" fmla="*/ 576263 h 913620"/>
                  <a:gd name="connsiteX1" fmla="*/ 1183482 w 1233228"/>
                  <a:gd name="connsiteY1" fmla="*/ 0 h 913620"/>
                  <a:gd name="connsiteX2" fmla="*/ 1157289 w 1233228"/>
                  <a:gd name="connsiteY2" fmla="*/ 706452 h 913620"/>
                  <a:gd name="connsiteX3" fmla="*/ 300038 w 1233228"/>
                  <a:gd name="connsiteY3" fmla="*/ 913620 h 913620"/>
                  <a:gd name="connsiteX4" fmla="*/ 0 w 1233228"/>
                  <a:gd name="connsiteY4" fmla="*/ 576263 h 913620"/>
                  <a:gd name="connsiteX0" fmla="*/ 0 w 1233228"/>
                  <a:gd name="connsiteY0" fmla="*/ 576263 h 914977"/>
                  <a:gd name="connsiteX1" fmla="*/ 1183482 w 1233228"/>
                  <a:gd name="connsiteY1" fmla="*/ 0 h 914977"/>
                  <a:gd name="connsiteX2" fmla="*/ 1157289 w 1233228"/>
                  <a:gd name="connsiteY2" fmla="*/ 706452 h 914977"/>
                  <a:gd name="connsiteX3" fmla="*/ 300038 w 1233228"/>
                  <a:gd name="connsiteY3" fmla="*/ 913620 h 914977"/>
                  <a:gd name="connsiteX4" fmla="*/ 0 w 1233228"/>
                  <a:gd name="connsiteY4" fmla="*/ 576263 h 914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3228" h="914977">
                    <a:moveTo>
                      <a:pt x="0" y="576263"/>
                    </a:moveTo>
                    <a:cubicBezTo>
                      <a:pt x="398462" y="769937"/>
                      <a:pt x="1158876" y="592139"/>
                      <a:pt x="1183482" y="0"/>
                    </a:cubicBezTo>
                    <a:cubicBezTo>
                      <a:pt x="1287463" y="278347"/>
                      <a:pt x="1203327" y="601937"/>
                      <a:pt x="1157289" y="706452"/>
                    </a:cubicBezTo>
                    <a:cubicBezTo>
                      <a:pt x="703263" y="998552"/>
                      <a:pt x="673101" y="890602"/>
                      <a:pt x="300038" y="913620"/>
                    </a:cubicBezTo>
                    <a:lnTo>
                      <a:pt x="0" y="576263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21" name="Group 3020">
                <a:extLst>
                  <a:ext uri="{FF2B5EF4-FFF2-40B4-BE49-F238E27FC236}">
                    <a16:creationId xmlns:a16="http://schemas.microsoft.com/office/drawing/2014/main" id="{D09DB514-4D7D-1092-3675-46F13AD82C8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145073" y="8385200"/>
                <a:ext cx="1337108" cy="720461"/>
                <a:chOff x="12145073" y="8385200"/>
                <a:chExt cx="1337108" cy="720461"/>
              </a:xfrm>
            </p:grpSpPr>
            <p:sp>
              <p:nvSpPr>
                <p:cNvPr id="3002" name="Rectangle 3001">
                  <a:extLst>
                    <a:ext uri="{FF2B5EF4-FFF2-40B4-BE49-F238E27FC236}">
                      <a16:creationId xmlns:a16="http://schemas.microsoft.com/office/drawing/2014/main" id="{3C8B97B9-965E-B317-9551-250E89C35B2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319400" y="8605836"/>
                  <a:ext cx="735797" cy="325869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5797" h="325869">
                      <a:moveTo>
                        <a:pt x="20238" y="223838"/>
                      </a:moveTo>
                      <a:cubicBezTo>
                        <a:pt x="327421" y="285750"/>
                        <a:pt x="584595" y="183356"/>
                        <a:pt x="691750" y="0"/>
                      </a:cubicBezTo>
                      <a:cubicBezTo>
                        <a:pt x="721913" y="10320"/>
                        <a:pt x="744930" y="53976"/>
                        <a:pt x="732231" y="102395"/>
                      </a:cubicBezTo>
                      <a:cubicBezTo>
                        <a:pt x="510775" y="315119"/>
                        <a:pt x="489343" y="342107"/>
                        <a:pt x="32144" y="319088"/>
                      </a:cubicBezTo>
                      <a:cubicBezTo>
                        <a:pt x="-21830" y="275432"/>
                        <a:pt x="5157" y="224632"/>
                        <a:pt x="20238" y="223838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3" name="Rectangle 3001">
                  <a:extLst>
                    <a:ext uri="{FF2B5EF4-FFF2-40B4-BE49-F238E27FC236}">
                      <a16:creationId xmlns:a16="http://schemas.microsoft.com/office/drawing/2014/main" id="{82C03527-AA6E-1A4C-D7C4-8E470236FFC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51959" y="8389319"/>
                  <a:ext cx="1190407" cy="716342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  <a:gd name="connsiteX0" fmla="*/ 319930 w 1035489"/>
                    <a:gd name="connsiteY0" fmla="*/ 223838 h 292871"/>
                    <a:gd name="connsiteX1" fmla="*/ 991442 w 1035489"/>
                    <a:gd name="connsiteY1" fmla="*/ 0 h 292871"/>
                    <a:gd name="connsiteX2" fmla="*/ 1031923 w 1035489"/>
                    <a:gd name="connsiteY2" fmla="*/ 102395 h 292871"/>
                    <a:gd name="connsiteX3" fmla="*/ 5605 w 1035489"/>
                    <a:gd name="connsiteY3" fmla="*/ 280988 h 292871"/>
                    <a:gd name="connsiteX4" fmla="*/ 319930 w 1035489"/>
                    <a:gd name="connsiteY4" fmla="*/ 223838 h 292871"/>
                    <a:gd name="connsiteX0" fmla="*/ 73455 w 1046189"/>
                    <a:gd name="connsiteY0" fmla="*/ 195263 h 292871"/>
                    <a:gd name="connsiteX1" fmla="*/ 1002142 w 1046189"/>
                    <a:gd name="connsiteY1" fmla="*/ 0 h 292871"/>
                    <a:gd name="connsiteX2" fmla="*/ 1042623 w 1046189"/>
                    <a:gd name="connsiteY2" fmla="*/ 102395 h 292871"/>
                    <a:gd name="connsiteX3" fmla="*/ 16305 w 1046189"/>
                    <a:gd name="connsiteY3" fmla="*/ 280988 h 292871"/>
                    <a:gd name="connsiteX4" fmla="*/ 73455 w 1046189"/>
                    <a:gd name="connsiteY4" fmla="*/ 195263 h 292871"/>
                    <a:gd name="connsiteX0" fmla="*/ 73455 w 1100315"/>
                    <a:gd name="connsiteY0" fmla="*/ 561975 h 659583"/>
                    <a:gd name="connsiteX1" fmla="*/ 1092629 w 1100315"/>
                    <a:gd name="connsiteY1" fmla="*/ 0 h 659583"/>
                    <a:gd name="connsiteX2" fmla="*/ 1042623 w 1100315"/>
                    <a:gd name="connsiteY2" fmla="*/ 469107 h 659583"/>
                    <a:gd name="connsiteX3" fmla="*/ 16305 w 1100315"/>
                    <a:gd name="connsiteY3" fmla="*/ 647700 h 659583"/>
                    <a:gd name="connsiteX4" fmla="*/ 73455 w 1100315"/>
                    <a:gd name="connsiteY4" fmla="*/ 561975 h 659583"/>
                    <a:gd name="connsiteX0" fmla="*/ 73455 w 1175248"/>
                    <a:gd name="connsiteY0" fmla="*/ 561975 h 648624"/>
                    <a:gd name="connsiteX1" fmla="*/ 1092629 w 1175248"/>
                    <a:gd name="connsiteY1" fmla="*/ 0 h 648624"/>
                    <a:gd name="connsiteX2" fmla="*/ 1173591 w 1175248"/>
                    <a:gd name="connsiteY2" fmla="*/ 45244 h 648624"/>
                    <a:gd name="connsiteX3" fmla="*/ 16305 w 1175248"/>
                    <a:gd name="connsiteY3" fmla="*/ 647700 h 648624"/>
                    <a:gd name="connsiteX4" fmla="*/ 73455 w 1175248"/>
                    <a:gd name="connsiteY4" fmla="*/ 561975 h 648624"/>
                    <a:gd name="connsiteX0" fmla="*/ 73455 w 1175303"/>
                    <a:gd name="connsiteY0" fmla="*/ 552450 h 639099"/>
                    <a:gd name="connsiteX1" fmla="*/ 1095010 w 1175303"/>
                    <a:gd name="connsiteY1" fmla="*/ 0 h 639099"/>
                    <a:gd name="connsiteX2" fmla="*/ 1173591 w 1175303"/>
                    <a:gd name="connsiteY2" fmla="*/ 35719 h 639099"/>
                    <a:gd name="connsiteX3" fmla="*/ 16305 w 1175303"/>
                    <a:gd name="connsiteY3" fmla="*/ 638175 h 639099"/>
                    <a:gd name="connsiteX4" fmla="*/ 73455 w 1175303"/>
                    <a:gd name="connsiteY4" fmla="*/ 552450 h 639099"/>
                    <a:gd name="connsiteX0" fmla="*/ 82905 w 1184753"/>
                    <a:gd name="connsiteY0" fmla="*/ 552450 h 639099"/>
                    <a:gd name="connsiteX1" fmla="*/ 1104460 w 1184753"/>
                    <a:gd name="connsiteY1" fmla="*/ 0 h 639099"/>
                    <a:gd name="connsiteX2" fmla="*/ 1183041 w 1184753"/>
                    <a:gd name="connsiteY2" fmla="*/ 35719 h 639099"/>
                    <a:gd name="connsiteX3" fmla="*/ 25755 w 1184753"/>
                    <a:gd name="connsiteY3" fmla="*/ 638175 h 639099"/>
                    <a:gd name="connsiteX4" fmla="*/ 82905 w 1184753"/>
                    <a:gd name="connsiteY4" fmla="*/ 552450 h 639099"/>
                    <a:gd name="connsiteX0" fmla="*/ 82905 w 1184753"/>
                    <a:gd name="connsiteY0" fmla="*/ 552450 h 690205"/>
                    <a:gd name="connsiteX1" fmla="*/ 1104460 w 1184753"/>
                    <a:gd name="connsiteY1" fmla="*/ 0 h 690205"/>
                    <a:gd name="connsiteX2" fmla="*/ 1183041 w 1184753"/>
                    <a:gd name="connsiteY2" fmla="*/ 35719 h 690205"/>
                    <a:gd name="connsiteX3" fmla="*/ 25755 w 1184753"/>
                    <a:gd name="connsiteY3" fmla="*/ 638175 h 690205"/>
                    <a:gd name="connsiteX4" fmla="*/ 82905 w 1184753"/>
                    <a:gd name="connsiteY4" fmla="*/ 552450 h 690205"/>
                    <a:gd name="connsiteX0" fmla="*/ 82905 w 1184753"/>
                    <a:gd name="connsiteY0" fmla="*/ 552450 h 710378"/>
                    <a:gd name="connsiteX1" fmla="*/ 1104460 w 1184753"/>
                    <a:gd name="connsiteY1" fmla="*/ 0 h 710378"/>
                    <a:gd name="connsiteX2" fmla="*/ 1183041 w 1184753"/>
                    <a:gd name="connsiteY2" fmla="*/ 35719 h 710378"/>
                    <a:gd name="connsiteX3" fmla="*/ 25755 w 1184753"/>
                    <a:gd name="connsiteY3" fmla="*/ 638175 h 710378"/>
                    <a:gd name="connsiteX4" fmla="*/ 82905 w 1184753"/>
                    <a:gd name="connsiteY4" fmla="*/ 552450 h 710378"/>
                    <a:gd name="connsiteX0" fmla="*/ 82905 w 1184753"/>
                    <a:gd name="connsiteY0" fmla="*/ 552450 h 696449"/>
                    <a:gd name="connsiteX1" fmla="*/ 1104460 w 1184753"/>
                    <a:gd name="connsiteY1" fmla="*/ 0 h 696449"/>
                    <a:gd name="connsiteX2" fmla="*/ 1183041 w 1184753"/>
                    <a:gd name="connsiteY2" fmla="*/ 35719 h 696449"/>
                    <a:gd name="connsiteX3" fmla="*/ 25755 w 1184753"/>
                    <a:gd name="connsiteY3" fmla="*/ 638175 h 696449"/>
                    <a:gd name="connsiteX4" fmla="*/ 82905 w 1184753"/>
                    <a:gd name="connsiteY4" fmla="*/ 552450 h 696449"/>
                    <a:gd name="connsiteX0" fmla="*/ 82905 w 1186797"/>
                    <a:gd name="connsiteY0" fmla="*/ 552450 h 699814"/>
                    <a:gd name="connsiteX1" fmla="*/ 1104460 w 1186797"/>
                    <a:gd name="connsiteY1" fmla="*/ 0 h 699814"/>
                    <a:gd name="connsiteX2" fmla="*/ 1183041 w 1186797"/>
                    <a:gd name="connsiteY2" fmla="*/ 35719 h 699814"/>
                    <a:gd name="connsiteX3" fmla="*/ 25755 w 1186797"/>
                    <a:gd name="connsiteY3" fmla="*/ 638175 h 699814"/>
                    <a:gd name="connsiteX4" fmla="*/ 82905 w 1186797"/>
                    <a:gd name="connsiteY4" fmla="*/ 552450 h 699814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0407"/>
                    <a:gd name="connsiteY0" fmla="*/ 564181 h 716342"/>
                    <a:gd name="connsiteX1" fmla="*/ 1104460 w 1190407"/>
                    <a:gd name="connsiteY1" fmla="*/ 11731 h 716342"/>
                    <a:gd name="connsiteX2" fmla="*/ 1190185 w 1190407"/>
                    <a:gd name="connsiteY2" fmla="*/ 47450 h 716342"/>
                    <a:gd name="connsiteX3" fmla="*/ 25755 w 1190407"/>
                    <a:gd name="connsiteY3" fmla="*/ 649906 h 716342"/>
                    <a:gd name="connsiteX4" fmla="*/ 82905 w 1190407"/>
                    <a:gd name="connsiteY4" fmla="*/ 564181 h 716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0407" h="716342">
                      <a:moveTo>
                        <a:pt x="82905" y="564181"/>
                      </a:moveTo>
                      <a:cubicBezTo>
                        <a:pt x="559157" y="747536"/>
                        <a:pt x="1099697" y="459405"/>
                        <a:pt x="1104460" y="11731"/>
                      </a:cubicBezTo>
                      <a:cubicBezTo>
                        <a:pt x="1125098" y="-11287"/>
                        <a:pt x="1190978" y="-969"/>
                        <a:pt x="1190185" y="47450"/>
                      </a:cubicBezTo>
                      <a:cubicBezTo>
                        <a:pt x="1204473" y="586405"/>
                        <a:pt x="528198" y="849137"/>
                        <a:pt x="25755" y="649906"/>
                      </a:cubicBezTo>
                      <a:cubicBezTo>
                        <a:pt x="-28219" y="606250"/>
                        <a:pt x="8292" y="534019"/>
                        <a:pt x="82905" y="564181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5" name="Rectangle 3004">
                  <a:extLst>
                    <a:ext uri="{FF2B5EF4-FFF2-40B4-BE49-F238E27FC236}">
                      <a16:creationId xmlns:a16="http://schemas.microsoft.com/office/drawing/2014/main" id="{64929D66-3D79-2222-EFCD-9C0539F99F3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684919" y="8820558"/>
                  <a:ext cx="307181" cy="185738"/>
                </a:xfrm>
                <a:custGeom>
                  <a:avLst/>
                  <a:gdLst>
                    <a:gd name="connsiteX0" fmla="*/ 0 w 278606"/>
                    <a:gd name="connsiteY0" fmla="*/ 0 h 135732"/>
                    <a:gd name="connsiteX1" fmla="*/ 278606 w 278606"/>
                    <a:gd name="connsiteY1" fmla="*/ 0 h 135732"/>
                    <a:gd name="connsiteX2" fmla="*/ 278606 w 278606"/>
                    <a:gd name="connsiteY2" fmla="*/ 135732 h 135732"/>
                    <a:gd name="connsiteX3" fmla="*/ 0 w 278606"/>
                    <a:gd name="connsiteY3" fmla="*/ 135732 h 135732"/>
                    <a:gd name="connsiteX4" fmla="*/ 0 w 278606"/>
                    <a:gd name="connsiteY4" fmla="*/ 0 h 135732"/>
                    <a:gd name="connsiteX0" fmla="*/ 0 w 278606"/>
                    <a:gd name="connsiteY0" fmla="*/ 0 h 150019"/>
                    <a:gd name="connsiteX1" fmla="*/ 278606 w 278606"/>
                    <a:gd name="connsiteY1" fmla="*/ 0 h 150019"/>
                    <a:gd name="connsiteX2" fmla="*/ 278606 w 278606"/>
                    <a:gd name="connsiteY2" fmla="*/ 135732 h 150019"/>
                    <a:gd name="connsiteX3" fmla="*/ 54769 w 278606"/>
                    <a:gd name="connsiteY3" fmla="*/ 150019 h 150019"/>
                    <a:gd name="connsiteX4" fmla="*/ 0 w 278606"/>
                    <a:gd name="connsiteY4" fmla="*/ 0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78606"/>
                    <a:gd name="connsiteY0" fmla="*/ 80962 h 147638"/>
                    <a:gd name="connsiteX1" fmla="*/ 200025 w 278606"/>
                    <a:gd name="connsiteY1" fmla="*/ 0 h 147638"/>
                    <a:gd name="connsiteX2" fmla="*/ 278606 w 278606"/>
                    <a:gd name="connsiteY2" fmla="*/ 64296 h 147638"/>
                    <a:gd name="connsiteX3" fmla="*/ 26194 w 278606"/>
                    <a:gd name="connsiteY3" fmla="*/ 147638 h 147638"/>
                    <a:gd name="connsiteX4" fmla="*/ 0 w 278606"/>
                    <a:gd name="connsiteY4" fmla="*/ 80962 h 147638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92869 h 185738"/>
                    <a:gd name="connsiteX1" fmla="*/ 228600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7181"/>
                    <a:gd name="connsiteY0" fmla="*/ 85725 h 185738"/>
                    <a:gd name="connsiteX1" fmla="*/ 219075 w 307181"/>
                    <a:gd name="connsiteY1" fmla="*/ 0 h 185738"/>
                    <a:gd name="connsiteX2" fmla="*/ 307181 w 307181"/>
                    <a:gd name="connsiteY2" fmla="*/ 78584 h 185738"/>
                    <a:gd name="connsiteX3" fmla="*/ 42863 w 307181"/>
                    <a:gd name="connsiteY3" fmla="*/ 185738 h 185738"/>
                    <a:gd name="connsiteX4" fmla="*/ 0 w 307181"/>
                    <a:gd name="connsiteY4" fmla="*/ 85725 h 185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181" h="185738">
                      <a:moveTo>
                        <a:pt x="0" y="85725"/>
                      </a:moveTo>
                      <a:cubicBezTo>
                        <a:pt x="75406" y="52387"/>
                        <a:pt x="143669" y="26194"/>
                        <a:pt x="219075" y="0"/>
                      </a:cubicBezTo>
                      <a:cubicBezTo>
                        <a:pt x="190500" y="75407"/>
                        <a:pt x="233362" y="81759"/>
                        <a:pt x="307181" y="78584"/>
                      </a:cubicBezTo>
                      <a:lnTo>
                        <a:pt x="42863" y="185738"/>
                      </a:lnTo>
                      <a:cubicBezTo>
                        <a:pt x="88901" y="132556"/>
                        <a:pt x="87313" y="98425"/>
                        <a:pt x="0" y="85725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897" name="Group 2896">
                  <a:extLst>
                    <a:ext uri="{FF2B5EF4-FFF2-40B4-BE49-F238E27FC236}">
                      <a16:creationId xmlns:a16="http://schemas.microsoft.com/office/drawing/2014/main" id="{65E03604-7FE9-34D6-703D-6FAB9ADE41E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2145073" y="8385200"/>
                  <a:ext cx="1337108" cy="681199"/>
                  <a:chOff x="12145073" y="8385200"/>
                  <a:chExt cx="1337108" cy="681199"/>
                </a:xfrm>
              </p:grpSpPr>
              <p:sp>
                <p:nvSpPr>
                  <p:cNvPr id="2884" name="Freeform: Shape 2883">
                    <a:extLst>
                      <a:ext uri="{FF2B5EF4-FFF2-40B4-BE49-F238E27FC236}">
                        <a16:creationId xmlns:a16="http://schemas.microsoft.com/office/drawing/2014/main" id="{D6FDE904-5AC2-36EC-208C-1A201DE16D8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53926" y="8627269"/>
                    <a:ext cx="635794" cy="21330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35794" h="213306">
                        <a:moveTo>
                          <a:pt x="0" y="197644"/>
                        </a:moveTo>
                        <a:cubicBezTo>
                          <a:pt x="92075" y="212726"/>
                          <a:pt x="436563" y="270670"/>
                          <a:pt x="635794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85" name="Freeform: Shape 2884">
                    <a:extLst>
                      <a:ext uri="{FF2B5EF4-FFF2-40B4-BE49-F238E27FC236}">
                        <a16:creationId xmlns:a16="http://schemas.microsoft.com/office/drawing/2014/main" id="{B36B87E9-C9B0-5815-F1A5-AE21380A6F7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89721" y="8605550"/>
                    <a:ext cx="64415" cy="11696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476250"/>
                      <a:gd name="connsiteY0" fmla="*/ 345282 h 346882"/>
                      <a:gd name="connsiteX1" fmla="*/ 476250 w 476250"/>
                      <a:gd name="connsiteY1" fmla="*/ 0 h 346882"/>
                      <a:gd name="connsiteX0" fmla="*/ 0 w 533670"/>
                      <a:gd name="connsiteY0" fmla="*/ 349632 h 350037"/>
                      <a:gd name="connsiteX1" fmla="*/ 476250 w 533670"/>
                      <a:gd name="connsiteY1" fmla="*/ 4350 h 350037"/>
                      <a:gd name="connsiteX0" fmla="*/ 14288 w 139024"/>
                      <a:gd name="connsiteY0" fmla="*/ 143960 h 144768"/>
                      <a:gd name="connsiteX1" fmla="*/ 0 w 139024"/>
                      <a:gd name="connsiteY1" fmla="*/ 8228 h 144768"/>
                      <a:gd name="connsiteX0" fmla="*/ 14288 w 127364"/>
                      <a:gd name="connsiteY0" fmla="*/ 146827 h 146827"/>
                      <a:gd name="connsiteX1" fmla="*/ 0 w 127364"/>
                      <a:gd name="connsiteY1" fmla="*/ 11095 h 146827"/>
                      <a:gd name="connsiteX0" fmla="*/ 14288 w 56257"/>
                      <a:gd name="connsiteY0" fmla="*/ 142402 h 142402"/>
                      <a:gd name="connsiteX1" fmla="*/ 0 w 56257"/>
                      <a:gd name="connsiteY1" fmla="*/ 6670 h 142402"/>
                      <a:gd name="connsiteX0" fmla="*/ 11907 w 55077"/>
                      <a:gd name="connsiteY0" fmla="*/ 146961 h 146961"/>
                      <a:gd name="connsiteX1" fmla="*/ 0 w 55077"/>
                      <a:gd name="connsiteY1" fmla="*/ 6467 h 146961"/>
                      <a:gd name="connsiteX0" fmla="*/ 14288 w 56257"/>
                      <a:gd name="connsiteY0" fmla="*/ 146961 h 146961"/>
                      <a:gd name="connsiteX1" fmla="*/ 0 w 56257"/>
                      <a:gd name="connsiteY1" fmla="*/ 6467 h 146961"/>
                      <a:gd name="connsiteX0" fmla="*/ 7144 w 52814"/>
                      <a:gd name="connsiteY0" fmla="*/ 146961 h 146961"/>
                      <a:gd name="connsiteX1" fmla="*/ 0 w 52814"/>
                      <a:gd name="connsiteY1" fmla="*/ 6467 h 146961"/>
                      <a:gd name="connsiteX0" fmla="*/ 7144 w 55648"/>
                      <a:gd name="connsiteY0" fmla="*/ 154462 h 154462"/>
                      <a:gd name="connsiteX1" fmla="*/ 0 w 55648"/>
                      <a:gd name="connsiteY1" fmla="*/ 13968 h 154462"/>
                      <a:gd name="connsiteX0" fmla="*/ 7144 w 41360"/>
                      <a:gd name="connsiteY0" fmla="*/ 154462 h 154462"/>
                      <a:gd name="connsiteX1" fmla="*/ 0 w 41360"/>
                      <a:gd name="connsiteY1" fmla="*/ 13968 h 154462"/>
                      <a:gd name="connsiteX0" fmla="*/ 35719 w 60149"/>
                      <a:gd name="connsiteY0" fmla="*/ 130370 h 130370"/>
                      <a:gd name="connsiteX1" fmla="*/ 0 w 60149"/>
                      <a:gd name="connsiteY1" fmla="*/ 16069 h 130370"/>
                      <a:gd name="connsiteX0" fmla="*/ 35719 w 66498"/>
                      <a:gd name="connsiteY0" fmla="*/ 128224 h 128224"/>
                      <a:gd name="connsiteX1" fmla="*/ 0 w 66498"/>
                      <a:gd name="connsiteY1" fmla="*/ 13923 h 128224"/>
                      <a:gd name="connsiteX0" fmla="*/ 28576 w 61325"/>
                      <a:gd name="connsiteY0" fmla="*/ 139341 h 139341"/>
                      <a:gd name="connsiteX1" fmla="*/ 0 w 61325"/>
                      <a:gd name="connsiteY1" fmla="*/ 13133 h 139341"/>
                      <a:gd name="connsiteX0" fmla="*/ 28576 w 47649"/>
                      <a:gd name="connsiteY0" fmla="*/ 139341 h 139341"/>
                      <a:gd name="connsiteX1" fmla="*/ 0 w 47649"/>
                      <a:gd name="connsiteY1" fmla="*/ 13133 h 139341"/>
                      <a:gd name="connsiteX0" fmla="*/ 40482 w 56320"/>
                      <a:gd name="connsiteY0" fmla="*/ 108477 h 108477"/>
                      <a:gd name="connsiteX1" fmla="*/ 0 w 56320"/>
                      <a:gd name="connsiteY1" fmla="*/ 15607 h 108477"/>
                      <a:gd name="connsiteX0" fmla="*/ 50007 w 63850"/>
                      <a:gd name="connsiteY0" fmla="*/ 101988 h 101988"/>
                      <a:gd name="connsiteX1" fmla="*/ 0 w 63850"/>
                      <a:gd name="connsiteY1" fmla="*/ 16262 h 101988"/>
                      <a:gd name="connsiteX0" fmla="*/ 50007 w 62818"/>
                      <a:gd name="connsiteY0" fmla="*/ 103840 h 103840"/>
                      <a:gd name="connsiteX1" fmla="*/ 0 w 62818"/>
                      <a:gd name="connsiteY1" fmla="*/ 18114 h 103840"/>
                      <a:gd name="connsiteX0" fmla="*/ 50007 w 62438"/>
                      <a:gd name="connsiteY0" fmla="*/ 108614 h 108614"/>
                      <a:gd name="connsiteX1" fmla="*/ 0 w 62438"/>
                      <a:gd name="connsiteY1" fmla="*/ 22888 h 108614"/>
                      <a:gd name="connsiteX0" fmla="*/ 52388 w 64415"/>
                      <a:gd name="connsiteY0" fmla="*/ 116967 h 116967"/>
                      <a:gd name="connsiteX1" fmla="*/ 0 w 64415"/>
                      <a:gd name="connsiteY1" fmla="*/ 21716 h 116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415" h="116967">
                        <a:moveTo>
                          <a:pt x="52388" y="116967"/>
                        </a:moveTo>
                        <a:cubicBezTo>
                          <a:pt x="84931" y="77280"/>
                          <a:pt x="46037" y="-50515"/>
                          <a:pt x="0" y="217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6" name="Freeform: Shape 2885">
                    <a:extLst>
                      <a:ext uri="{FF2B5EF4-FFF2-40B4-BE49-F238E27FC236}">
                        <a16:creationId xmlns:a16="http://schemas.microsoft.com/office/drawing/2014/main" id="{06DDEC81-2F52-E70B-E89C-B2596488FA1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13803" y="8825467"/>
                    <a:ext cx="47267" cy="101838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267" h="101838">
                        <a:moveTo>
                          <a:pt x="47267" y="101838"/>
                        </a:moveTo>
                        <a:cubicBezTo>
                          <a:pt x="-8295" y="97870"/>
                          <a:pt x="-20995" y="-15637"/>
                          <a:pt x="42506" y="18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87" name="Freeform: Shape 2886">
                    <a:extLst>
                      <a:ext uri="{FF2B5EF4-FFF2-40B4-BE49-F238E27FC236}">
                        <a16:creationId xmlns:a16="http://schemas.microsoft.com/office/drawing/2014/main" id="{18B32551-F221-5ED4-54A5-9F5E8A03B54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60711" y="8920448"/>
                    <a:ext cx="347662" cy="1875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7662" h="18755">
                        <a:moveTo>
                          <a:pt x="0" y="7146"/>
                        </a:moveTo>
                        <a:cubicBezTo>
                          <a:pt x="96837" y="19845"/>
                          <a:pt x="215105" y="27783"/>
                          <a:pt x="347662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8" name="Freeform: Shape 2887">
                    <a:extLst>
                      <a:ext uri="{FF2B5EF4-FFF2-40B4-BE49-F238E27FC236}">
                        <a16:creationId xmlns:a16="http://schemas.microsoft.com/office/drawing/2014/main" id="{7E63D34D-738F-EED3-7A9F-5A26A0D0F9B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22687" y="8725185"/>
                    <a:ext cx="116681" cy="10001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6681" h="100014">
                        <a:moveTo>
                          <a:pt x="0" y="100014"/>
                        </a:moveTo>
                        <a:cubicBezTo>
                          <a:pt x="39687" y="74613"/>
                          <a:pt x="74611" y="51595"/>
                          <a:pt x="11668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0" name="Freeform: Shape 2889">
                    <a:extLst>
                      <a:ext uri="{FF2B5EF4-FFF2-40B4-BE49-F238E27FC236}">
                        <a16:creationId xmlns:a16="http://schemas.microsoft.com/office/drawing/2014/main" id="{2AFD9204-2312-96DA-C79A-3B160355569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896483" y="8827579"/>
                    <a:ext cx="61921" cy="7057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921" h="70576">
                        <a:moveTo>
                          <a:pt x="61921" y="61913"/>
                        </a:moveTo>
                        <a:cubicBezTo>
                          <a:pt x="8739" y="93662"/>
                          <a:pt x="-25393" y="30163"/>
                          <a:pt x="2382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2" name="Freeform: Shape 2891">
                    <a:extLst>
                      <a:ext uri="{FF2B5EF4-FFF2-40B4-BE49-F238E27FC236}">
                        <a16:creationId xmlns:a16="http://schemas.microsoft.com/office/drawing/2014/main" id="{8DDC6179-B9E0-1F63-1F11-B512AADC08E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230120" y="8950190"/>
                    <a:ext cx="471489" cy="57519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471489"/>
                      <a:gd name="connsiteY0" fmla="*/ 0 h 71132"/>
                      <a:gd name="connsiteX1" fmla="*/ 471489 w 471489"/>
                      <a:gd name="connsiteY1" fmla="*/ 54768 h 71132"/>
                      <a:gd name="connsiteX0" fmla="*/ 0 w 471489"/>
                      <a:gd name="connsiteY0" fmla="*/ 0 h 68908"/>
                      <a:gd name="connsiteX1" fmla="*/ 471489 w 471489"/>
                      <a:gd name="connsiteY1" fmla="*/ 54768 h 68908"/>
                      <a:gd name="connsiteX0" fmla="*/ 0 w 471489"/>
                      <a:gd name="connsiteY0" fmla="*/ 0 h 70986"/>
                      <a:gd name="connsiteX1" fmla="*/ 471489 w 471489"/>
                      <a:gd name="connsiteY1" fmla="*/ 54768 h 70986"/>
                      <a:gd name="connsiteX0" fmla="*/ 0 w 471489"/>
                      <a:gd name="connsiteY0" fmla="*/ 0 h 63534"/>
                      <a:gd name="connsiteX1" fmla="*/ 471489 w 471489"/>
                      <a:gd name="connsiteY1" fmla="*/ 45243 h 63534"/>
                      <a:gd name="connsiteX0" fmla="*/ 0 w 471489"/>
                      <a:gd name="connsiteY0" fmla="*/ 0 h 61688"/>
                      <a:gd name="connsiteX1" fmla="*/ 471489 w 471489"/>
                      <a:gd name="connsiteY1" fmla="*/ 45243 h 61688"/>
                      <a:gd name="connsiteX0" fmla="*/ 0 w 471489"/>
                      <a:gd name="connsiteY0" fmla="*/ 0 h 57519"/>
                      <a:gd name="connsiteX1" fmla="*/ 471489 w 471489"/>
                      <a:gd name="connsiteY1" fmla="*/ 45243 h 57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489" h="57519">
                        <a:moveTo>
                          <a:pt x="0" y="0"/>
                        </a:moveTo>
                        <a:cubicBezTo>
                          <a:pt x="101600" y="46039"/>
                          <a:pt x="215108" y="75406"/>
                          <a:pt x="471489" y="45243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3" name="Freeform: Shape 2892">
                    <a:extLst>
                      <a:ext uri="{FF2B5EF4-FFF2-40B4-BE49-F238E27FC236}">
                        <a16:creationId xmlns:a16="http://schemas.microsoft.com/office/drawing/2014/main" id="{89DE6511-846D-B621-6524-E0E19487A34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54024" y="8428695"/>
                    <a:ext cx="292892" cy="4619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571502"/>
                      <a:gd name="connsiteY0" fmla="*/ 202407 h 206763"/>
                      <a:gd name="connsiteX1" fmla="*/ 571502 w 571502"/>
                      <a:gd name="connsiteY1" fmla="*/ 0 h 206763"/>
                      <a:gd name="connsiteX0" fmla="*/ 349612 w 351449"/>
                      <a:gd name="connsiteY0" fmla="*/ 0 h 485202"/>
                      <a:gd name="connsiteX1" fmla="*/ 94820 w 351449"/>
                      <a:gd name="connsiteY1" fmla="*/ 483393 h 485202"/>
                      <a:gd name="connsiteX0" fmla="*/ 254792 w 278195"/>
                      <a:gd name="connsiteY0" fmla="*/ 0 h 483393"/>
                      <a:gd name="connsiteX1" fmla="*/ 0 w 278195"/>
                      <a:gd name="connsiteY1" fmla="*/ 483393 h 483393"/>
                      <a:gd name="connsiteX0" fmla="*/ 254792 w 281358"/>
                      <a:gd name="connsiteY0" fmla="*/ 0 h 483393"/>
                      <a:gd name="connsiteX1" fmla="*/ 0 w 281358"/>
                      <a:gd name="connsiteY1" fmla="*/ 483393 h 483393"/>
                      <a:gd name="connsiteX0" fmla="*/ 292892 w 312203"/>
                      <a:gd name="connsiteY0" fmla="*/ 0 h 461962"/>
                      <a:gd name="connsiteX1" fmla="*/ 0 w 312203"/>
                      <a:gd name="connsiteY1" fmla="*/ 461962 h 461962"/>
                      <a:gd name="connsiteX0" fmla="*/ 292892 w 303311"/>
                      <a:gd name="connsiteY0" fmla="*/ 0 h 461962"/>
                      <a:gd name="connsiteX1" fmla="*/ 0 w 303311"/>
                      <a:gd name="connsiteY1" fmla="*/ 461962 h 461962"/>
                      <a:gd name="connsiteX0" fmla="*/ 292892 w 298333"/>
                      <a:gd name="connsiteY0" fmla="*/ 0 h 461962"/>
                      <a:gd name="connsiteX1" fmla="*/ 0 w 298333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92892" h="461962">
                        <a:moveTo>
                          <a:pt x="292892" y="0"/>
                        </a:moveTo>
                        <a:cubicBezTo>
                          <a:pt x="287336" y="127001"/>
                          <a:pt x="253207" y="306388"/>
                          <a:pt x="0" y="46196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4" name="Freeform: Shape 2893">
                    <a:extLst>
                      <a:ext uri="{FF2B5EF4-FFF2-40B4-BE49-F238E27FC236}">
                        <a16:creationId xmlns:a16="http://schemas.microsoft.com/office/drawing/2014/main" id="{9B380199-D7BF-D5F6-6F41-766DBE05B53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46520" y="8385200"/>
                    <a:ext cx="100138" cy="637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  <a:gd name="connsiteX0" fmla="*/ 12202 w 143171"/>
                      <a:gd name="connsiteY0" fmla="*/ 619125 h 620302"/>
                      <a:gd name="connsiteX1" fmla="*/ 143171 w 143171"/>
                      <a:gd name="connsiteY1" fmla="*/ 0 h 620302"/>
                      <a:gd name="connsiteX0" fmla="*/ 96723 w 96723"/>
                      <a:gd name="connsiteY0" fmla="*/ 71438 h 79272"/>
                      <a:gd name="connsiteX1" fmla="*/ 15761 w 96723"/>
                      <a:gd name="connsiteY1" fmla="*/ 0 h 79272"/>
                      <a:gd name="connsiteX0" fmla="*/ 90555 w 90555"/>
                      <a:gd name="connsiteY0" fmla="*/ 69056 h 77083"/>
                      <a:gd name="connsiteX1" fmla="*/ 16737 w 90555"/>
                      <a:gd name="connsiteY1" fmla="*/ 0 h 77083"/>
                      <a:gd name="connsiteX0" fmla="*/ 73818 w 73818"/>
                      <a:gd name="connsiteY0" fmla="*/ 99393 h 102753"/>
                      <a:gd name="connsiteX1" fmla="*/ 0 w 73818"/>
                      <a:gd name="connsiteY1" fmla="*/ 30337 h 102753"/>
                      <a:gd name="connsiteX0" fmla="*/ 73818 w 80865"/>
                      <a:gd name="connsiteY0" fmla="*/ 120154 h 120154"/>
                      <a:gd name="connsiteX1" fmla="*/ 0 w 80865"/>
                      <a:gd name="connsiteY1" fmla="*/ 51098 h 120154"/>
                      <a:gd name="connsiteX0" fmla="*/ 61912 w 69915"/>
                      <a:gd name="connsiteY0" fmla="*/ 90017 h 90017"/>
                      <a:gd name="connsiteX1" fmla="*/ 0 w 69915"/>
                      <a:gd name="connsiteY1" fmla="*/ 66204 h 90017"/>
                      <a:gd name="connsiteX0" fmla="*/ 61912 w 61912"/>
                      <a:gd name="connsiteY0" fmla="*/ 85565 h 85565"/>
                      <a:gd name="connsiteX1" fmla="*/ 0 w 61912"/>
                      <a:gd name="connsiteY1" fmla="*/ 61752 h 85565"/>
                      <a:gd name="connsiteX0" fmla="*/ 61944 w 61944"/>
                      <a:gd name="connsiteY0" fmla="*/ 67682 h 67682"/>
                      <a:gd name="connsiteX1" fmla="*/ 32 w 61944"/>
                      <a:gd name="connsiteY1" fmla="*/ 43869 h 67682"/>
                      <a:gd name="connsiteX0" fmla="*/ 61934 w 66500"/>
                      <a:gd name="connsiteY0" fmla="*/ 64525 h 64525"/>
                      <a:gd name="connsiteX1" fmla="*/ 22 w 66500"/>
                      <a:gd name="connsiteY1" fmla="*/ 40712 h 64525"/>
                      <a:gd name="connsiteX0" fmla="*/ 76219 w 80243"/>
                      <a:gd name="connsiteY0" fmla="*/ 65954 h 65954"/>
                      <a:gd name="connsiteX1" fmla="*/ 19 w 80243"/>
                      <a:gd name="connsiteY1" fmla="*/ 39759 h 65954"/>
                      <a:gd name="connsiteX0" fmla="*/ 76220 w 77581"/>
                      <a:gd name="connsiteY0" fmla="*/ 66709 h 66709"/>
                      <a:gd name="connsiteX1" fmla="*/ 20 w 77581"/>
                      <a:gd name="connsiteY1" fmla="*/ 40514 h 66709"/>
                      <a:gd name="connsiteX0" fmla="*/ 83363 w 84633"/>
                      <a:gd name="connsiteY0" fmla="*/ 66709 h 66709"/>
                      <a:gd name="connsiteX1" fmla="*/ 20 w 84633"/>
                      <a:gd name="connsiteY1" fmla="*/ 40514 h 66709"/>
                      <a:gd name="connsiteX0" fmla="*/ 92886 w 94053"/>
                      <a:gd name="connsiteY0" fmla="*/ 65298 h 65298"/>
                      <a:gd name="connsiteX1" fmla="*/ 18 w 94053"/>
                      <a:gd name="connsiteY1" fmla="*/ 41484 h 65298"/>
                      <a:gd name="connsiteX0" fmla="*/ 92884 w 96418"/>
                      <a:gd name="connsiteY0" fmla="*/ 63012 h 63012"/>
                      <a:gd name="connsiteX1" fmla="*/ 16 w 96418"/>
                      <a:gd name="connsiteY1" fmla="*/ 39198 h 63012"/>
                      <a:gd name="connsiteX0" fmla="*/ 92887 w 93003"/>
                      <a:gd name="connsiteY0" fmla="*/ 63762 h 63762"/>
                      <a:gd name="connsiteX1" fmla="*/ 19 w 93003"/>
                      <a:gd name="connsiteY1" fmla="*/ 39948 h 63762"/>
                      <a:gd name="connsiteX0" fmla="*/ 100029 w 100138"/>
                      <a:gd name="connsiteY0" fmla="*/ 63762 h 63762"/>
                      <a:gd name="connsiteX1" fmla="*/ 18 w 100138"/>
                      <a:gd name="connsiteY1" fmla="*/ 39948 h 6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0138" h="63762">
                        <a:moveTo>
                          <a:pt x="100029" y="63762"/>
                        </a:moveTo>
                        <a:cubicBezTo>
                          <a:pt x="103997" y="-9265"/>
                          <a:pt x="-1571" y="-22758"/>
                          <a:pt x="18" y="39948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95" name="Freeform: Shape 2894">
                    <a:extLst>
                      <a:ext uri="{FF2B5EF4-FFF2-40B4-BE49-F238E27FC236}">
                        <a16:creationId xmlns:a16="http://schemas.microsoft.com/office/drawing/2014/main" id="{4A94EF78-740D-8A2B-296A-E91E79A7501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173021" y="8625065"/>
                    <a:ext cx="1309160" cy="44133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09160" h="441334">
                        <a:moveTo>
                          <a:pt x="0" y="0"/>
                        </a:moveTo>
                        <a:cubicBezTo>
                          <a:pt x="110611" y="267321"/>
                          <a:pt x="886869" y="742780"/>
                          <a:pt x="1309160" y="174291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6" name="Freeform: Shape 2895">
                    <a:extLst>
                      <a:ext uri="{FF2B5EF4-FFF2-40B4-BE49-F238E27FC236}">
                        <a16:creationId xmlns:a16="http://schemas.microsoft.com/office/drawing/2014/main" id="{F1D892DC-CE03-F6A5-E1AD-C244B842577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45073" y="8938030"/>
                    <a:ext cx="80267" cy="8214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  <a:gd name="connsiteX0" fmla="*/ 38893 w 50800"/>
                      <a:gd name="connsiteY0" fmla="*/ 130076 h 130076"/>
                      <a:gd name="connsiteX1" fmla="*/ 50800 w 50800"/>
                      <a:gd name="connsiteY1" fmla="*/ 1487 h 130076"/>
                      <a:gd name="connsiteX0" fmla="*/ 23144 w 85057"/>
                      <a:gd name="connsiteY0" fmla="*/ 73802 h 73802"/>
                      <a:gd name="connsiteX1" fmla="*/ 85057 w 85057"/>
                      <a:gd name="connsiteY1" fmla="*/ 2363 h 73802"/>
                      <a:gd name="connsiteX0" fmla="*/ 25455 w 87368"/>
                      <a:gd name="connsiteY0" fmla="*/ 77694 h 77694"/>
                      <a:gd name="connsiteX1" fmla="*/ 87368 w 87368"/>
                      <a:gd name="connsiteY1" fmla="*/ 6255 h 77694"/>
                      <a:gd name="connsiteX0" fmla="*/ 21231 w 83144"/>
                      <a:gd name="connsiteY0" fmla="*/ 80036 h 80036"/>
                      <a:gd name="connsiteX1" fmla="*/ 83144 w 83144"/>
                      <a:gd name="connsiteY1" fmla="*/ 8597 h 80036"/>
                      <a:gd name="connsiteX0" fmla="*/ 13844 w 75757"/>
                      <a:gd name="connsiteY0" fmla="*/ 78333 h 78333"/>
                      <a:gd name="connsiteX1" fmla="*/ 75757 w 75757"/>
                      <a:gd name="connsiteY1" fmla="*/ 6894 h 78333"/>
                      <a:gd name="connsiteX0" fmla="*/ 10982 w 72895"/>
                      <a:gd name="connsiteY0" fmla="*/ 78333 h 78333"/>
                      <a:gd name="connsiteX1" fmla="*/ 72895 w 72895"/>
                      <a:gd name="connsiteY1" fmla="*/ 6894 h 78333"/>
                      <a:gd name="connsiteX0" fmla="*/ 12509 w 74422"/>
                      <a:gd name="connsiteY0" fmla="*/ 79930 h 79930"/>
                      <a:gd name="connsiteX1" fmla="*/ 74422 w 74422"/>
                      <a:gd name="connsiteY1" fmla="*/ 8491 h 79930"/>
                      <a:gd name="connsiteX0" fmla="*/ 12052 w 76346"/>
                      <a:gd name="connsiteY0" fmla="*/ 82144 h 82144"/>
                      <a:gd name="connsiteX1" fmla="*/ 76346 w 76346"/>
                      <a:gd name="connsiteY1" fmla="*/ 8324 h 82144"/>
                      <a:gd name="connsiteX0" fmla="*/ 10827 w 82265"/>
                      <a:gd name="connsiteY0" fmla="*/ 82144 h 82144"/>
                      <a:gd name="connsiteX1" fmla="*/ 82265 w 82265"/>
                      <a:gd name="connsiteY1" fmla="*/ 8324 h 82144"/>
                      <a:gd name="connsiteX0" fmla="*/ 11211 w 80267"/>
                      <a:gd name="connsiteY0" fmla="*/ 82144 h 82144"/>
                      <a:gd name="connsiteX1" fmla="*/ 80267 w 80267"/>
                      <a:gd name="connsiteY1" fmla="*/ 8324 h 82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0267" h="82144">
                        <a:moveTo>
                          <a:pt x="11211" y="82144"/>
                        </a:moveTo>
                        <a:cubicBezTo>
                          <a:pt x="-18157" y="66269"/>
                          <a:pt x="12004" y="-28186"/>
                          <a:pt x="80267" y="83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9" name="Freeform: Shape 2888">
                    <a:extLst>
                      <a:ext uri="{FF2B5EF4-FFF2-40B4-BE49-F238E27FC236}">
                        <a16:creationId xmlns:a16="http://schemas.microsoft.com/office/drawing/2014/main" id="{3FC8B0F3-81AF-8CBE-0D6B-8D51E89897A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99228" y="8917969"/>
                    <a:ext cx="53163" cy="7678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  <a:gd name="connsiteX0" fmla="*/ 0 w 242887"/>
                      <a:gd name="connsiteY0" fmla="*/ 0 h 136803"/>
                      <a:gd name="connsiteX1" fmla="*/ 242887 w 242887"/>
                      <a:gd name="connsiteY1" fmla="*/ 133347 h 136803"/>
                      <a:gd name="connsiteX0" fmla="*/ 0 w 238124"/>
                      <a:gd name="connsiteY0" fmla="*/ 0 h 134471"/>
                      <a:gd name="connsiteX1" fmla="*/ 238124 w 238124"/>
                      <a:gd name="connsiteY1" fmla="*/ 130965 h 134471"/>
                      <a:gd name="connsiteX0" fmla="*/ 0 w 238124"/>
                      <a:gd name="connsiteY0" fmla="*/ 2021 h 135883"/>
                      <a:gd name="connsiteX1" fmla="*/ 238124 w 238124"/>
                      <a:gd name="connsiteY1" fmla="*/ 132986 h 135883"/>
                      <a:gd name="connsiteX0" fmla="*/ 69876 w 97682"/>
                      <a:gd name="connsiteY0" fmla="*/ 2670 h 89817"/>
                      <a:gd name="connsiteX1" fmla="*/ 36538 w 97682"/>
                      <a:gd name="connsiteY1" fmla="*/ 86010 h 89817"/>
                      <a:gd name="connsiteX0" fmla="*/ 33338 w 111144"/>
                      <a:gd name="connsiteY0" fmla="*/ 4336 h 87676"/>
                      <a:gd name="connsiteX1" fmla="*/ 0 w 111144"/>
                      <a:gd name="connsiteY1" fmla="*/ 87676 h 87676"/>
                      <a:gd name="connsiteX0" fmla="*/ 9526 w 98529"/>
                      <a:gd name="connsiteY0" fmla="*/ 4826 h 78641"/>
                      <a:gd name="connsiteX1" fmla="*/ 0 w 98529"/>
                      <a:gd name="connsiteY1" fmla="*/ 78641 h 78641"/>
                      <a:gd name="connsiteX0" fmla="*/ 9526 w 77672"/>
                      <a:gd name="connsiteY0" fmla="*/ 4154 h 77969"/>
                      <a:gd name="connsiteX1" fmla="*/ 0 w 77672"/>
                      <a:gd name="connsiteY1" fmla="*/ 77969 h 77969"/>
                      <a:gd name="connsiteX0" fmla="*/ 9526 w 55661"/>
                      <a:gd name="connsiteY0" fmla="*/ 4154 h 77969"/>
                      <a:gd name="connsiteX1" fmla="*/ 0 w 55661"/>
                      <a:gd name="connsiteY1" fmla="*/ 77969 h 77969"/>
                      <a:gd name="connsiteX0" fmla="*/ 9526 w 51289"/>
                      <a:gd name="connsiteY0" fmla="*/ 3487 h 77302"/>
                      <a:gd name="connsiteX1" fmla="*/ 0 w 51289"/>
                      <a:gd name="connsiteY1" fmla="*/ 77302 h 77302"/>
                      <a:gd name="connsiteX0" fmla="*/ 9526 w 53163"/>
                      <a:gd name="connsiteY0" fmla="*/ 2970 h 76785"/>
                      <a:gd name="connsiteX1" fmla="*/ 0 w 53163"/>
                      <a:gd name="connsiteY1" fmla="*/ 76785 h 76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3163" h="76785">
                        <a:moveTo>
                          <a:pt x="9526" y="2970"/>
                        </a:moveTo>
                        <a:cubicBezTo>
                          <a:pt x="56356" y="-17668"/>
                          <a:pt x="81755" y="75994"/>
                          <a:pt x="0" y="76785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2997" name="Rectangle 2996">
                <a:extLst>
                  <a:ext uri="{FF2B5EF4-FFF2-40B4-BE49-F238E27FC236}">
                    <a16:creationId xmlns:a16="http://schemas.microsoft.com/office/drawing/2014/main" id="{63EB94F5-750E-FB58-93A2-E32BF8D1590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87299" y="8407747"/>
                <a:ext cx="896388" cy="1000383"/>
              </a:xfrm>
              <a:custGeom>
                <a:avLst/>
                <a:gdLst>
                  <a:gd name="connsiteX0" fmla="*/ 0 w 320126"/>
                  <a:gd name="connsiteY0" fmla="*/ 0 h 129649"/>
                  <a:gd name="connsiteX1" fmla="*/ 320126 w 320126"/>
                  <a:gd name="connsiteY1" fmla="*/ 0 h 129649"/>
                  <a:gd name="connsiteX2" fmla="*/ 320126 w 320126"/>
                  <a:gd name="connsiteY2" fmla="*/ 129649 h 129649"/>
                  <a:gd name="connsiteX3" fmla="*/ 0 w 320126"/>
                  <a:gd name="connsiteY3" fmla="*/ 129649 h 129649"/>
                  <a:gd name="connsiteX4" fmla="*/ 0 w 320126"/>
                  <a:gd name="connsiteY4" fmla="*/ 0 h 129649"/>
                  <a:gd name="connsiteX0" fmla="*/ 0 w 603495"/>
                  <a:gd name="connsiteY0" fmla="*/ 0 h 136793"/>
                  <a:gd name="connsiteX1" fmla="*/ 603495 w 603495"/>
                  <a:gd name="connsiteY1" fmla="*/ 7144 h 136793"/>
                  <a:gd name="connsiteX2" fmla="*/ 603495 w 603495"/>
                  <a:gd name="connsiteY2" fmla="*/ 136793 h 136793"/>
                  <a:gd name="connsiteX3" fmla="*/ 283369 w 603495"/>
                  <a:gd name="connsiteY3" fmla="*/ 136793 h 136793"/>
                  <a:gd name="connsiteX4" fmla="*/ 0 w 603495"/>
                  <a:gd name="connsiteY4" fmla="*/ 0 h 136793"/>
                  <a:gd name="connsiteX0" fmla="*/ 0 w 815427"/>
                  <a:gd name="connsiteY0" fmla="*/ 826294 h 963087"/>
                  <a:gd name="connsiteX1" fmla="*/ 815427 w 815427"/>
                  <a:gd name="connsiteY1" fmla="*/ 0 h 963087"/>
                  <a:gd name="connsiteX2" fmla="*/ 603495 w 815427"/>
                  <a:gd name="connsiteY2" fmla="*/ 963087 h 963087"/>
                  <a:gd name="connsiteX3" fmla="*/ 283369 w 815427"/>
                  <a:gd name="connsiteY3" fmla="*/ 963087 h 963087"/>
                  <a:gd name="connsiteX4" fmla="*/ 0 w 815427"/>
                  <a:gd name="connsiteY4" fmla="*/ 826294 h 963087"/>
                  <a:gd name="connsiteX0" fmla="*/ 0 w 991639"/>
                  <a:gd name="connsiteY0" fmla="*/ 826294 h 963087"/>
                  <a:gd name="connsiteX1" fmla="*/ 815427 w 991639"/>
                  <a:gd name="connsiteY1" fmla="*/ 0 h 963087"/>
                  <a:gd name="connsiteX2" fmla="*/ 991639 w 991639"/>
                  <a:gd name="connsiteY2" fmla="*/ 593994 h 963087"/>
                  <a:gd name="connsiteX3" fmla="*/ 283369 w 991639"/>
                  <a:gd name="connsiteY3" fmla="*/ 963087 h 963087"/>
                  <a:gd name="connsiteX4" fmla="*/ 0 w 991639"/>
                  <a:gd name="connsiteY4" fmla="*/ 826294 h 963087"/>
                  <a:gd name="connsiteX0" fmla="*/ 0 w 991639"/>
                  <a:gd name="connsiteY0" fmla="*/ 826294 h 960706"/>
                  <a:gd name="connsiteX1" fmla="*/ 815427 w 991639"/>
                  <a:gd name="connsiteY1" fmla="*/ 0 h 960706"/>
                  <a:gd name="connsiteX2" fmla="*/ 991639 w 991639"/>
                  <a:gd name="connsiteY2" fmla="*/ 593994 h 960706"/>
                  <a:gd name="connsiteX3" fmla="*/ 109538 w 991639"/>
                  <a:gd name="connsiteY3" fmla="*/ 960706 h 960706"/>
                  <a:gd name="connsiteX4" fmla="*/ 0 w 991639"/>
                  <a:gd name="connsiteY4" fmla="*/ 826294 h 960706"/>
                  <a:gd name="connsiteX0" fmla="*/ 0 w 991639"/>
                  <a:gd name="connsiteY0" fmla="*/ 826294 h 988557"/>
                  <a:gd name="connsiteX1" fmla="*/ 815427 w 991639"/>
                  <a:gd name="connsiteY1" fmla="*/ 0 h 988557"/>
                  <a:gd name="connsiteX2" fmla="*/ 991639 w 991639"/>
                  <a:gd name="connsiteY2" fmla="*/ 593994 h 988557"/>
                  <a:gd name="connsiteX3" fmla="*/ 109538 w 991639"/>
                  <a:gd name="connsiteY3" fmla="*/ 960706 h 988557"/>
                  <a:gd name="connsiteX4" fmla="*/ 0 w 991639"/>
                  <a:gd name="connsiteY4" fmla="*/ 826294 h 988557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8675 h 1013062"/>
                  <a:gd name="connsiteX1" fmla="*/ 813046 w 991639"/>
                  <a:gd name="connsiteY1" fmla="*/ 0 h 1013062"/>
                  <a:gd name="connsiteX2" fmla="*/ 991639 w 991639"/>
                  <a:gd name="connsiteY2" fmla="*/ 596375 h 1013062"/>
                  <a:gd name="connsiteX3" fmla="*/ 109538 w 991639"/>
                  <a:gd name="connsiteY3" fmla="*/ 963087 h 1013062"/>
                  <a:gd name="connsiteX4" fmla="*/ 0 w 991639"/>
                  <a:gd name="connsiteY4" fmla="*/ 828675 h 1013062"/>
                  <a:gd name="connsiteX0" fmla="*/ 0 w 991639"/>
                  <a:gd name="connsiteY0" fmla="*/ 838200 h 1022587"/>
                  <a:gd name="connsiteX1" fmla="*/ 815428 w 991639"/>
                  <a:gd name="connsiteY1" fmla="*/ 0 h 1022587"/>
                  <a:gd name="connsiteX2" fmla="*/ 991639 w 991639"/>
                  <a:gd name="connsiteY2" fmla="*/ 605900 h 1022587"/>
                  <a:gd name="connsiteX3" fmla="*/ 109538 w 991639"/>
                  <a:gd name="connsiteY3" fmla="*/ 972612 h 1022587"/>
                  <a:gd name="connsiteX4" fmla="*/ 0 w 991639"/>
                  <a:gd name="connsiteY4" fmla="*/ 838200 h 1022587"/>
                  <a:gd name="connsiteX0" fmla="*/ 0 w 929726"/>
                  <a:gd name="connsiteY0" fmla="*/ 838200 h 1001506"/>
                  <a:gd name="connsiteX1" fmla="*/ 815428 w 929726"/>
                  <a:gd name="connsiteY1" fmla="*/ 0 h 1001506"/>
                  <a:gd name="connsiteX2" fmla="*/ 929726 w 929726"/>
                  <a:gd name="connsiteY2" fmla="*/ 393969 h 1001506"/>
                  <a:gd name="connsiteX3" fmla="*/ 109538 w 929726"/>
                  <a:gd name="connsiteY3" fmla="*/ 972612 h 1001506"/>
                  <a:gd name="connsiteX4" fmla="*/ 0 w 929726"/>
                  <a:gd name="connsiteY4" fmla="*/ 838200 h 1001506"/>
                  <a:gd name="connsiteX0" fmla="*/ 0 w 929726"/>
                  <a:gd name="connsiteY0" fmla="*/ 838200 h 982278"/>
                  <a:gd name="connsiteX1" fmla="*/ 815428 w 929726"/>
                  <a:gd name="connsiteY1" fmla="*/ 0 h 982278"/>
                  <a:gd name="connsiteX2" fmla="*/ 929726 w 929726"/>
                  <a:gd name="connsiteY2" fmla="*/ 393969 h 982278"/>
                  <a:gd name="connsiteX3" fmla="*/ 109538 w 929726"/>
                  <a:gd name="connsiteY3" fmla="*/ 972612 h 982278"/>
                  <a:gd name="connsiteX4" fmla="*/ 0 w 929726"/>
                  <a:gd name="connsiteY4" fmla="*/ 838200 h 982278"/>
                  <a:gd name="connsiteX0" fmla="*/ 0 w 896388"/>
                  <a:gd name="connsiteY0" fmla="*/ 838200 h 980242"/>
                  <a:gd name="connsiteX1" fmla="*/ 815428 w 896388"/>
                  <a:gd name="connsiteY1" fmla="*/ 0 h 980242"/>
                  <a:gd name="connsiteX2" fmla="*/ 896388 w 896388"/>
                  <a:gd name="connsiteY2" fmla="*/ 301100 h 980242"/>
                  <a:gd name="connsiteX3" fmla="*/ 109538 w 896388"/>
                  <a:gd name="connsiteY3" fmla="*/ 972612 h 980242"/>
                  <a:gd name="connsiteX4" fmla="*/ 0 w 896388"/>
                  <a:gd name="connsiteY4" fmla="*/ 838200 h 980242"/>
                  <a:gd name="connsiteX0" fmla="*/ 0 w 896388"/>
                  <a:gd name="connsiteY0" fmla="*/ 838200 h 1006812"/>
                  <a:gd name="connsiteX1" fmla="*/ 815428 w 896388"/>
                  <a:gd name="connsiteY1" fmla="*/ 0 h 1006812"/>
                  <a:gd name="connsiteX2" fmla="*/ 896388 w 896388"/>
                  <a:gd name="connsiteY2" fmla="*/ 301100 h 1006812"/>
                  <a:gd name="connsiteX3" fmla="*/ 109538 w 896388"/>
                  <a:gd name="connsiteY3" fmla="*/ 972612 h 1006812"/>
                  <a:gd name="connsiteX4" fmla="*/ 0 w 896388"/>
                  <a:gd name="connsiteY4" fmla="*/ 838200 h 1006812"/>
                  <a:gd name="connsiteX0" fmla="*/ 0 w 896388"/>
                  <a:gd name="connsiteY0" fmla="*/ 838200 h 973414"/>
                  <a:gd name="connsiteX1" fmla="*/ 815428 w 896388"/>
                  <a:gd name="connsiteY1" fmla="*/ 0 h 973414"/>
                  <a:gd name="connsiteX2" fmla="*/ 896388 w 896388"/>
                  <a:gd name="connsiteY2" fmla="*/ 301100 h 973414"/>
                  <a:gd name="connsiteX3" fmla="*/ 738189 w 896388"/>
                  <a:gd name="connsiteY3" fmla="*/ 860079 h 973414"/>
                  <a:gd name="connsiteX4" fmla="*/ 109538 w 896388"/>
                  <a:gd name="connsiteY4" fmla="*/ 972612 h 973414"/>
                  <a:gd name="connsiteX5" fmla="*/ 0 w 896388"/>
                  <a:gd name="connsiteY5" fmla="*/ 838200 h 973414"/>
                  <a:gd name="connsiteX0" fmla="*/ 0 w 896388"/>
                  <a:gd name="connsiteY0" fmla="*/ 838200 h 972850"/>
                  <a:gd name="connsiteX1" fmla="*/ 815428 w 896388"/>
                  <a:gd name="connsiteY1" fmla="*/ 0 h 972850"/>
                  <a:gd name="connsiteX2" fmla="*/ 896388 w 896388"/>
                  <a:gd name="connsiteY2" fmla="*/ 301100 h 972850"/>
                  <a:gd name="connsiteX3" fmla="*/ 642939 w 896388"/>
                  <a:gd name="connsiteY3" fmla="*/ 826742 h 972850"/>
                  <a:gd name="connsiteX4" fmla="*/ 109538 w 896388"/>
                  <a:gd name="connsiteY4" fmla="*/ 972612 h 972850"/>
                  <a:gd name="connsiteX5" fmla="*/ 0 w 896388"/>
                  <a:gd name="connsiteY5" fmla="*/ 838200 h 972850"/>
                  <a:gd name="connsiteX0" fmla="*/ 0 w 896388"/>
                  <a:gd name="connsiteY0" fmla="*/ 838200 h 1002195"/>
                  <a:gd name="connsiteX1" fmla="*/ 815428 w 896388"/>
                  <a:gd name="connsiteY1" fmla="*/ 0 h 1002195"/>
                  <a:gd name="connsiteX2" fmla="*/ 896388 w 896388"/>
                  <a:gd name="connsiteY2" fmla="*/ 301100 h 1002195"/>
                  <a:gd name="connsiteX3" fmla="*/ 642939 w 896388"/>
                  <a:gd name="connsiteY3" fmla="*/ 826742 h 1002195"/>
                  <a:gd name="connsiteX4" fmla="*/ 109538 w 896388"/>
                  <a:gd name="connsiteY4" fmla="*/ 972612 h 1002195"/>
                  <a:gd name="connsiteX5" fmla="*/ 0 w 896388"/>
                  <a:gd name="connsiteY5" fmla="*/ 838200 h 1002195"/>
                  <a:gd name="connsiteX0" fmla="*/ 0 w 896388"/>
                  <a:gd name="connsiteY0" fmla="*/ 838200 h 1020861"/>
                  <a:gd name="connsiteX1" fmla="*/ 815428 w 896388"/>
                  <a:gd name="connsiteY1" fmla="*/ 0 h 1020861"/>
                  <a:gd name="connsiteX2" fmla="*/ 896388 w 896388"/>
                  <a:gd name="connsiteY2" fmla="*/ 301100 h 1020861"/>
                  <a:gd name="connsiteX3" fmla="*/ 642939 w 896388"/>
                  <a:gd name="connsiteY3" fmla="*/ 826742 h 1020861"/>
                  <a:gd name="connsiteX4" fmla="*/ 109538 w 896388"/>
                  <a:gd name="connsiteY4" fmla="*/ 972612 h 1020861"/>
                  <a:gd name="connsiteX5" fmla="*/ 0 w 896388"/>
                  <a:gd name="connsiteY5" fmla="*/ 838200 h 1020861"/>
                  <a:gd name="connsiteX0" fmla="*/ 0 w 896388"/>
                  <a:gd name="connsiteY0" fmla="*/ 838200 h 1014749"/>
                  <a:gd name="connsiteX1" fmla="*/ 815428 w 896388"/>
                  <a:gd name="connsiteY1" fmla="*/ 0 h 1014749"/>
                  <a:gd name="connsiteX2" fmla="*/ 896388 w 896388"/>
                  <a:gd name="connsiteY2" fmla="*/ 301100 h 1014749"/>
                  <a:gd name="connsiteX3" fmla="*/ 595314 w 896388"/>
                  <a:gd name="connsiteY3" fmla="*/ 814836 h 1014749"/>
                  <a:gd name="connsiteX4" fmla="*/ 109538 w 896388"/>
                  <a:gd name="connsiteY4" fmla="*/ 972612 h 1014749"/>
                  <a:gd name="connsiteX5" fmla="*/ 0 w 896388"/>
                  <a:gd name="connsiteY5" fmla="*/ 838200 h 1014749"/>
                  <a:gd name="connsiteX0" fmla="*/ 0 w 896388"/>
                  <a:gd name="connsiteY0" fmla="*/ 838200 h 1017442"/>
                  <a:gd name="connsiteX1" fmla="*/ 815428 w 896388"/>
                  <a:gd name="connsiteY1" fmla="*/ 0 h 1017442"/>
                  <a:gd name="connsiteX2" fmla="*/ 896388 w 896388"/>
                  <a:gd name="connsiteY2" fmla="*/ 301100 h 1017442"/>
                  <a:gd name="connsiteX3" fmla="*/ 595314 w 896388"/>
                  <a:gd name="connsiteY3" fmla="*/ 814836 h 1017442"/>
                  <a:gd name="connsiteX4" fmla="*/ 109538 w 896388"/>
                  <a:gd name="connsiteY4" fmla="*/ 972612 h 1017442"/>
                  <a:gd name="connsiteX5" fmla="*/ 0 w 896388"/>
                  <a:gd name="connsiteY5" fmla="*/ 838200 h 1017442"/>
                  <a:gd name="connsiteX0" fmla="*/ 0 w 896388"/>
                  <a:gd name="connsiteY0" fmla="*/ 838200 h 1019216"/>
                  <a:gd name="connsiteX1" fmla="*/ 815428 w 896388"/>
                  <a:gd name="connsiteY1" fmla="*/ 0 h 1019216"/>
                  <a:gd name="connsiteX2" fmla="*/ 896388 w 896388"/>
                  <a:gd name="connsiteY2" fmla="*/ 301100 h 1019216"/>
                  <a:gd name="connsiteX3" fmla="*/ 595314 w 896388"/>
                  <a:gd name="connsiteY3" fmla="*/ 814836 h 1019216"/>
                  <a:gd name="connsiteX4" fmla="*/ 109538 w 896388"/>
                  <a:gd name="connsiteY4" fmla="*/ 972612 h 1019216"/>
                  <a:gd name="connsiteX5" fmla="*/ 0 w 896388"/>
                  <a:gd name="connsiteY5" fmla="*/ 838200 h 1019216"/>
                  <a:gd name="connsiteX0" fmla="*/ 0 w 896388"/>
                  <a:gd name="connsiteY0" fmla="*/ 838200 h 1002061"/>
                  <a:gd name="connsiteX1" fmla="*/ 815428 w 896388"/>
                  <a:gd name="connsiteY1" fmla="*/ 0 h 1002061"/>
                  <a:gd name="connsiteX2" fmla="*/ 896388 w 896388"/>
                  <a:gd name="connsiteY2" fmla="*/ 301100 h 1002061"/>
                  <a:gd name="connsiteX3" fmla="*/ 595314 w 896388"/>
                  <a:gd name="connsiteY3" fmla="*/ 814836 h 1002061"/>
                  <a:gd name="connsiteX4" fmla="*/ 109538 w 896388"/>
                  <a:gd name="connsiteY4" fmla="*/ 972612 h 1002061"/>
                  <a:gd name="connsiteX5" fmla="*/ 0 w 896388"/>
                  <a:gd name="connsiteY5" fmla="*/ 838200 h 1002061"/>
                  <a:gd name="connsiteX0" fmla="*/ 0 w 896388"/>
                  <a:gd name="connsiteY0" fmla="*/ 838200 h 988617"/>
                  <a:gd name="connsiteX1" fmla="*/ 815428 w 896388"/>
                  <a:gd name="connsiteY1" fmla="*/ 0 h 988617"/>
                  <a:gd name="connsiteX2" fmla="*/ 896388 w 896388"/>
                  <a:gd name="connsiteY2" fmla="*/ 301100 h 988617"/>
                  <a:gd name="connsiteX3" fmla="*/ 595314 w 896388"/>
                  <a:gd name="connsiteY3" fmla="*/ 814836 h 988617"/>
                  <a:gd name="connsiteX4" fmla="*/ 109538 w 896388"/>
                  <a:gd name="connsiteY4" fmla="*/ 972612 h 988617"/>
                  <a:gd name="connsiteX5" fmla="*/ 0 w 896388"/>
                  <a:gd name="connsiteY5" fmla="*/ 838200 h 988617"/>
                  <a:gd name="connsiteX0" fmla="*/ 0 w 896388"/>
                  <a:gd name="connsiteY0" fmla="*/ 838200 h 996929"/>
                  <a:gd name="connsiteX1" fmla="*/ 815428 w 896388"/>
                  <a:gd name="connsiteY1" fmla="*/ 0 h 996929"/>
                  <a:gd name="connsiteX2" fmla="*/ 896388 w 896388"/>
                  <a:gd name="connsiteY2" fmla="*/ 301100 h 996929"/>
                  <a:gd name="connsiteX3" fmla="*/ 595314 w 896388"/>
                  <a:gd name="connsiteY3" fmla="*/ 814836 h 996929"/>
                  <a:gd name="connsiteX4" fmla="*/ 109538 w 896388"/>
                  <a:gd name="connsiteY4" fmla="*/ 972612 h 996929"/>
                  <a:gd name="connsiteX5" fmla="*/ 0 w 896388"/>
                  <a:gd name="connsiteY5" fmla="*/ 838200 h 996929"/>
                  <a:gd name="connsiteX0" fmla="*/ 0 w 896388"/>
                  <a:gd name="connsiteY0" fmla="*/ 838200 h 1002362"/>
                  <a:gd name="connsiteX1" fmla="*/ 815428 w 896388"/>
                  <a:gd name="connsiteY1" fmla="*/ 0 h 1002362"/>
                  <a:gd name="connsiteX2" fmla="*/ 896388 w 896388"/>
                  <a:gd name="connsiteY2" fmla="*/ 301100 h 1002362"/>
                  <a:gd name="connsiteX3" fmla="*/ 595314 w 896388"/>
                  <a:gd name="connsiteY3" fmla="*/ 814836 h 1002362"/>
                  <a:gd name="connsiteX4" fmla="*/ 109538 w 896388"/>
                  <a:gd name="connsiteY4" fmla="*/ 972612 h 1002362"/>
                  <a:gd name="connsiteX5" fmla="*/ 0 w 896388"/>
                  <a:gd name="connsiteY5" fmla="*/ 838200 h 1002362"/>
                  <a:gd name="connsiteX0" fmla="*/ 0 w 896388"/>
                  <a:gd name="connsiteY0" fmla="*/ 838200 h 996666"/>
                  <a:gd name="connsiteX1" fmla="*/ 815428 w 896388"/>
                  <a:gd name="connsiteY1" fmla="*/ 0 h 996666"/>
                  <a:gd name="connsiteX2" fmla="*/ 896388 w 896388"/>
                  <a:gd name="connsiteY2" fmla="*/ 301100 h 996666"/>
                  <a:gd name="connsiteX3" fmla="*/ 576264 w 896388"/>
                  <a:gd name="connsiteY3" fmla="*/ 798167 h 996666"/>
                  <a:gd name="connsiteX4" fmla="*/ 109538 w 896388"/>
                  <a:gd name="connsiteY4" fmla="*/ 972612 h 996666"/>
                  <a:gd name="connsiteX5" fmla="*/ 0 w 896388"/>
                  <a:gd name="connsiteY5" fmla="*/ 838200 h 996666"/>
                  <a:gd name="connsiteX0" fmla="*/ 0 w 896388"/>
                  <a:gd name="connsiteY0" fmla="*/ 838200 h 1008455"/>
                  <a:gd name="connsiteX1" fmla="*/ 815428 w 896388"/>
                  <a:gd name="connsiteY1" fmla="*/ 0 h 1008455"/>
                  <a:gd name="connsiteX2" fmla="*/ 896388 w 896388"/>
                  <a:gd name="connsiteY2" fmla="*/ 301100 h 1008455"/>
                  <a:gd name="connsiteX3" fmla="*/ 576264 w 896388"/>
                  <a:gd name="connsiteY3" fmla="*/ 798167 h 1008455"/>
                  <a:gd name="connsiteX4" fmla="*/ 109538 w 896388"/>
                  <a:gd name="connsiteY4" fmla="*/ 972612 h 1008455"/>
                  <a:gd name="connsiteX5" fmla="*/ 0 w 896388"/>
                  <a:gd name="connsiteY5" fmla="*/ 838200 h 1008455"/>
                  <a:gd name="connsiteX0" fmla="*/ 0 w 896388"/>
                  <a:gd name="connsiteY0" fmla="*/ 838200 h 993732"/>
                  <a:gd name="connsiteX1" fmla="*/ 815428 w 896388"/>
                  <a:gd name="connsiteY1" fmla="*/ 0 h 993732"/>
                  <a:gd name="connsiteX2" fmla="*/ 896388 w 896388"/>
                  <a:gd name="connsiteY2" fmla="*/ 301100 h 993732"/>
                  <a:gd name="connsiteX3" fmla="*/ 576264 w 896388"/>
                  <a:gd name="connsiteY3" fmla="*/ 798167 h 993732"/>
                  <a:gd name="connsiteX4" fmla="*/ 109538 w 896388"/>
                  <a:gd name="connsiteY4" fmla="*/ 972612 h 993732"/>
                  <a:gd name="connsiteX5" fmla="*/ 0 w 896388"/>
                  <a:gd name="connsiteY5" fmla="*/ 838200 h 993732"/>
                  <a:gd name="connsiteX0" fmla="*/ 0 w 896388"/>
                  <a:gd name="connsiteY0" fmla="*/ 838200 h 1000383"/>
                  <a:gd name="connsiteX1" fmla="*/ 815428 w 896388"/>
                  <a:gd name="connsiteY1" fmla="*/ 0 h 1000383"/>
                  <a:gd name="connsiteX2" fmla="*/ 896388 w 896388"/>
                  <a:gd name="connsiteY2" fmla="*/ 301100 h 1000383"/>
                  <a:gd name="connsiteX3" fmla="*/ 576264 w 896388"/>
                  <a:gd name="connsiteY3" fmla="*/ 798167 h 1000383"/>
                  <a:gd name="connsiteX4" fmla="*/ 109538 w 896388"/>
                  <a:gd name="connsiteY4" fmla="*/ 972612 h 1000383"/>
                  <a:gd name="connsiteX5" fmla="*/ 0 w 896388"/>
                  <a:gd name="connsiteY5" fmla="*/ 838200 h 100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6388" h="1000383">
                    <a:moveTo>
                      <a:pt x="0" y="838200"/>
                    </a:moveTo>
                    <a:cubicBezTo>
                      <a:pt x="562323" y="777081"/>
                      <a:pt x="841275" y="346869"/>
                      <a:pt x="815428" y="0"/>
                    </a:cubicBezTo>
                    <a:lnTo>
                      <a:pt x="896388" y="301100"/>
                    </a:lnTo>
                    <a:cubicBezTo>
                      <a:pt x="883515" y="444447"/>
                      <a:pt x="707406" y="686248"/>
                      <a:pt x="576264" y="798167"/>
                    </a:cubicBezTo>
                    <a:cubicBezTo>
                      <a:pt x="521322" y="1112494"/>
                      <a:pt x="175419" y="964352"/>
                      <a:pt x="109538" y="972612"/>
                    </a:cubicBezTo>
                    <a:lnTo>
                      <a:pt x="0" y="838200"/>
                    </a:lnTo>
                    <a:close/>
                  </a:path>
                </a:pathLst>
              </a:cu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6" name="Rectangle: Rounded Corners 3015">
                <a:extLst>
                  <a:ext uri="{FF2B5EF4-FFF2-40B4-BE49-F238E27FC236}">
                    <a16:creationId xmlns:a16="http://schemas.microsoft.com/office/drawing/2014/main" id="{D51B7ACA-8A73-91EA-ABB5-61F7E4F6035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392315">
                <a:off x="13289163" y="8694272"/>
                <a:ext cx="411576" cy="254793"/>
              </a:xfrm>
              <a:prstGeom prst="roundRect">
                <a:avLst>
                  <a:gd name="adj" fmla="val 50000"/>
                </a:avLst>
              </a:pr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7" name="Rectangle: Rounded Corners 3016">
                <a:extLst>
                  <a:ext uri="{FF2B5EF4-FFF2-40B4-BE49-F238E27FC236}">
                    <a16:creationId xmlns:a16="http://schemas.microsoft.com/office/drawing/2014/main" id="{E692138C-DEF5-B34F-EE27-25AC61EA91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392315">
                <a:off x="12996676" y="8839487"/>
                <a:ext cx="644639" cy="408082"/>
              </a:xfrm>
              <a:custGeom>
                <a:avLst/>
                <a:gdLst>
                  <a:gd name="connsiteX0" fmla="*/ 0 w 497612"/>
                  <a:gd name="connsiteY0" fmla="*/ 204041 h 408082"/>
                  <a:gd name="connsiteX1" fmla="*/ 204041 w 497612"/>
                  <a:gd name="connsiteY1" fmla="*/ 0 h 408082"/>
                  <a:gd name="connsiteX2" fmla="*/ 293571 w 497612"/>
                  <a:gd name="connsiteY2" fmla="*/ 0 h 408082"/>
                  <a:gd name="connsiteX3" fmla="*/ 497612 w 497612"/>
                  <a:gd name="connsiteY3" fmla="*/ 204041 h 408082"/>
                  <a:gd name="connsiteX4" fmla="*/ 497612 w 497612"/>
                  <a:gd name="connsiteY4" fmla="*/ 204041 h 408082"/>
                  <a:gd name="connsiteX5" fmla="*/ 293571 w 497612"/>
                  <a:gd name="connsiteY5" fmla="*/ 408082 h 408082"/>
                  <a:gd name="connsiteX6" fmla="*/ 204041 w 497612"/>
                  <a:gd name="connsiteY6" fmla="*/ 408082 h 408082"/>
                  <a:gd name="connsiteX7" fmla="*/ 0 w 497612"/>
                  <a:gd name="connsiteY7" fmla="*/ 204041 h 408082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26 h 408082"/>
                  <a:gd name="connsiteX1" fmla="*/ 311534 w 605105"/>
                  <a:gd name="connsiteY1" fmla="*/ 0 h 408082"/>
                  <a:gd name="connsiteX2" fmla="*/ 401064 w 605105"/>
                  <a:gd name="connsiteY2" fmla="*/ 0 h 408082"/>
                  <a:gd name="connsiteX3" fmla="*/ 605105 w 605105"/>
                  <a:gd name="connsiteY3" fmla="*/ 204041 h 408082"/>
                  <a:gd name="connsiteX4" fmla="*/ 605105 w 605105"/>
                  <a:gd name="connsiteY4" fmla="*/ 204041 h 408082"/>
                  <a:gd name="connsiteX5" fmla="*/ 401064 w 605105"/>
                  <a:gd name="connsiteY5" fmla="*/ 408082 h 408082"/>
                  <a:gd name="connsiteX6" fmla="*/ 311534 w 605105"/>
                  <a:gd name="connsiteY6" fmla="*/ 408082 h 408082"/>
                  <a:gd name="connsiteX7" fmla="*/ 0 w 605105"/>
                  <a:gd name="connsiteY7" fmla="*/ 10692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639" h="408082">
                    <a:moveTo>
                      <a:pt x="0" y="15399"/>
                    </a:moveTo>
                    <a:cubicBezTo>
                      <a:pt x="101771" y="10536"/>
                      <a:pt x="238379" y="0"/>
                      <a:pt x="351068" y="0"/>
                    </a:cubicBezTo>
                    <a:lnTo>
                      <a:pt x="440598" y="0"/>
                    </a:lnTo>
                    <a:cubicBezTo>
                      <a:pt x="553287" y="0"/>
                      <a:pt x="644639" y="91352"/>
                      <a:pt x="644639" y="204041"/>
                    </a:cubicBezTo>
                    <a:lnTo>
                      <a:pt x="644639" y="204041"/>
                    </a:lnTo>
                    <a:cubicBezTo>
                      <a:pt x="644639" y="316730"/>
                      <a:pt x="553287" y="408082"/>
                      <a:pt x="440598" y="408082"/>
                    </a:cubicBezTo>
                    <a:lnTo>
                      <a:pt x="351068" y="408082"/>
                    </a:lnTo>
                    <a:cubicBezTo>
                      <a:pt x="238379" y="408082"/>
                      <a:pt x="175426" y="207977"/>
                      <a:pt x="0" y="15399"/>
                    </a:cubicBezTo>
                    <a:close/>
                  </a:path>
                </a:pathLst>
              </a:custGeom>
              <a:solidFill>
                <a:srgbClr val="E588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26" name="Group 3025">
                <a:extLst>
                  <a:ext uri="{FF2B5EF4-FFF2-40B4-BE49-F238E27FC236}">
                    <a16:creationId xmlns:a16="http://schemas.microsoft.com/office/drawing/2014/main" id="{BA37AA46-2947-1B8D-1FE8-F251885A49E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460275" y="7956655"/>
                <a:ext cx="1211708" cy="1289255"/>
                <a:chOff x="12460275" y="7956655"/>
                <a:chExt cx="1211708" cy="1289255"/>
              </a:xfrm>
            </p:grpSpPr>
            <p:sp>
              <p:nvSpPr>
                <p:cNvPr id="3008" name="Rectangle 3007">
                  <a:extLst>
                    <a:ext uri="{FF2B5EF4-FFF2-40B4-BE49-F238E27FC236}">
                      <a16:creationId xmlns:a16="http://schemas.microsoft.com/office/drawing/2014/main" id="{C9CFDA65-177B-2FB8-A02E-09921321774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263122" y="7983966"/>
                  <a:ext cx="186152" cy="221911"/>
                </a:xfrm>
                <a:custGeom>
                  <a:avLst/>
                  <a:gdLst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0 w 271301"/>
                    <a:gd name="connsiteY3" fmla="*/ 261731 h 261731"/>
                    <a:gd name="connsiteX4" fmla="*/ 0 w 271301"/>
                    <a:gd name="connsiteY4" fmla="*/ 0 h 261731"/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121444 w 271301"/>
                    <a:gd name="connsiteY3" fmla="*/ 202200 h 261731"/>
                    <a:gd name="connsiteX4" fmla="*/ 0 w 271301"/>
                    <a:gd name="connsiteY4" fmla="*/ 0 h 261731"/>
                    <a:gd name="connsiteX0" fmla="*/ 0 w 271301"/>
                    <a:gd name="connsiteY0" fmla="*/ 0 h 204581"/>
                    <a:gd name="connsiteX1" fmla="*/ 271301 w 271301"/>
                    <a:gd name="connsiteY1" fmla="*/ 0 h 204581"/>
                    <a:gd name="connsiteX2" fmla="*/ 228439 w 271301"/>
                    <a:gd name="connsiteY2" fmla="*/ 204581 h 204581"/>
                    <a:gd name="connsiteX3" fmla="*/ 121444 w 271301"/>
                    <a:gd name="connsiteY3" fmla="*/ 202200 h 204581"/>
                    <a:gd name="connsiteX4" fmla="*/ 0 w 271301"/>
                    <a:gd name="connsiteY4" fmla="*/ 0 h 204581"/>
                    <a:gd name="connsiteX0" fmla="*/ 0 w 271301"/>
                    <a:gd name="connsiteY0" fmla="*/ 0 h 218869"/>
                    <a:gd name="connsiteX1" fmla="*/ 271301 w 271301"/>
                    <a:gd name="connsiteY1" fmla="*/ 0 h 218869"/>
                    <a:gd name="connsiteX2" fmla="*/ 228439 w 271301"/>
                    <a:gd name="connsiteY2" fmla="*/ 204581 h 218869"/>
                    <a:gd name="connsiteX3" fmla="*/ 130969 w 271301"/>
                    <a:gd name="connsiteY3" fmla="*/ 218869 h 218869"/>
                    <a:gd name="connsiteX4" fmla="*/ 0 w 271301"/>
                    <a:gd name="connsiteY4" fmla="*/ 0 h 218869"/>
                    <a:gd name="connsiteX0" fmla="*/ 0 w 271301"/>
                    <a:gd name="connsiteY0" fmla="*/ 0 h 237918"/>
                    <a:gd name="connsiteX1" fmla="*/ 271301 w 271301"/>
                    <a:gd name="connsiteY1" fmla="*/ 0 h 237918"/>
                    <a:gd name="connsiteX2" fmla="*/ 240345 w 271301"/>
                    <a:gd name="connsiteY2" fmla="*/ 237918 h 237918"/>
                    <a:gd name="connsiteX3" fmla="*/ 130969 w 271301"/>
                    <a:gd name="connsiteY3" fmla="*/ 218869 h 237918"/>
                    <a:gd name="connsiteX4" fmla="*/ 0 w 271301"/>
                    <a:gd name="connsiteY4" fmla="*/ 0 h 237918"/>
                    <a:gd name="connsiteX0" fmla="*/ 0 w 207007"/>
                    <a:gd name="connsiteY0" fmla="*/ 73818 h 237918"/>
                    <a:gd name="connsiteX1" fmla="*/ 207007 w 207007"/>
                    <a:gd name="connsiteY1" fmla="*/ 0 h 237918"/>
                    <a:gd name="connsiteX2" fmla="*/ 176051 w 207007"/>
                    <a:gd name="connsiteY2" fmla="*/ 237918 h 237918"/>
                    <a:gd name="connsiteX3" fmla="*/ 66675 w 207007"/>
                    <a:gd name="connsiteY3" fmla="*/ 218869 h 237918"/>
                    <a:gd name="connsiteX4" fmla="*/ 0 w 207007"/>
                    <a:gd name="connsiteY4" fmla="*/ 73818 h 237918"/>
                    <a:gd name="connsiteX0" fmla="*/ 0 w 176051"/>
                    <a:gd name="connsiteY0" fmla="*/ 42862 h 206962"/>
                    <a:gd name="connsiteX1" fmla="*/ 73657 w 176051"/>
                    <a:gd name="connsiteY1" fmla="*/ 0 h 206962"/>
                    <a:gd name="connsiteX2" fmla="*/ 176051 w 176051"/>
                    <a:gd name="connsiteY2" fmla="*/ 206962 h 206962"/>
                    <a:gd name="connsiteX3" fmla="*/ 66675 w 176051"/>
                    <a:gd name="connsiteY3" fmla="*/ 187913 h 206962"/>
                    <a:gd name="connsiteX4" fmla="*/ 0 w 176051"/>
                    <a:gd name="connsiteY4" fmla="*/ 42862 h 206962"/>
                    <a:gd name="connsiteX0" fmla="*/ 0 w 185576"/>
                    <a:gd name="connsiteY0" fmla="*/ 38100 h 206962"/>
                    <a:gd name="connsiteX1" fmla="*/ 83182 w 185576"/>
                    <a:gd name="connsiteY1" fmla="*/ 0 h 206962"/>
                    <a:gd name="connsiteX2" fmla="*/ 185576 w 185576"/>
                    <a:gd name="connsiteY2" fmla="*/ 206962 h 206962"/>
                    <a:gd name="connsiteX3" fmla="*/ 76200 w 185576"/>
                    <a:gd name="connsiteY3" fmla="*/ 187913 h 206962"/>
                    <a:gd name="connsiteX4" fmla="*/ 0 w 185576"/>
                    <a:gd name="connsiteY4" fmla="*/ 38100 h 206962"/>
                    <a:gd name="connsiteX0" fmla="*/ 1572 w 187148"/>
                    <a:gd name="connsiteY0" fmla="*/ 44373 h 213235"/>
                    <a:gd name="connsiteX1" fmla="*/ 84754 w 187148"/>
                    <a:gd name="connsiteY1" fmla="*/ 6273 h 213235"/>
                    <a:gd name="connsiteX2" fmla="*/ 187148 w 187148"/>
                    <a:gd name="connsiteY2" fmla="*/ 213235 h 213235"/>
                    <a:gd name="connsiteX3" fmla="*/ 77772 w 187148"/>
                    <a:gd name="connsiteY3" fmla="*/ 194186 h 213235"/>
                    <a:gd name="connsiteX4" fmla="*/ 1572 w 187148"/>
                    <a:gd name="connsiteY4" fmla="*/ 44373 h 213235"/>
                    <a:gd name="connsiteX0" fmla="*/ 1335 w 186911"/>
                    <a:gd name="connsiteY0" fmla="*/ 56849 h 225711"/>
                    <a:gd name="connsiteX1" fmla="*/ 84517 w 186911"/>
                    <a:gd name="connsiteY1" fmla="*/ 18749 h 225711"/>
                    <a:gd name="connsiteX2" fmla="*/ 186911 w 186911"/>
                    <a:gd name="connsiteY2" fmla="*/ 225711 h 225711"/>
                    <a:gd name="connsiteX3" fmla="*/ 77535 w 186911"/>
                    <a:gd name="connsiteY3" fmla="*/ 206662 h 225711"/>
                    <a:gd name="connsiteX4" fmla="*/ 1335 w 186911"/>
                    <a:gd name="connsiteY4" fmla="*/ 56849 h 225711"/>
                    <a:gd name="connsiteX0" fmla="*/ 576 w 186152"/>
                    <a:gd name="connsiteY0" fmla="*/ 53049 h 221911"/>
                    <a:gd name="connsiteX1" fmla="*/ 83758 w 186152"/>
                    <a:gd name="connsiteY1" fmla="*/ 14949 h 221911"/>
                    <a:gd name="connsiteX2" fmla="*/ 186152 w 186152"/>
                    <a:gd name="connsiteY2" fmla="*/ 221911 h 221911"/>
                    <a:gd name="connsiteX3" fmla="*/ 76776 w 186152"/>
                    <a:gd name="connsiteY3" fmla="*/ 202862 h 221911"/>
                    <a:gd name="connsiteX4" fmla="*/ 576 w 186152"/>
                    <a:gd name="connsiteY4" fmla="*/ 53049 h 221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152" h="221911">
                      <a:moveTo>
                        <a:pt x="576" y="53049"/>
                      </a:moveTo>
                      <a:cubicBezTo>
                        <a:pt x="-7416" y="-14420"/>
                        <a:pt x="70318" y="-5689"/>
                        <a:pt x="83758" y="14949"/>
                      </a:cubicBezTo>
                      <a:lnTo>
                        <a:pt x="186152" y="221911"/>
                      </a:lnTo>
                      <a:lnTo>
                        <a:pt x="76776" y="202862"/>
                      </a:lnTo>
                      <a:lnTo>
                        <a:pt x="576" y="53049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10" name="Rectangle 3009">
                  <a:extLst>
                    <a:ext uri="{FF2B5EF4-FFF2-40B4-BE49-F238E27FC236}">
                      <a16:creationId xmlns:a16="http://schemas.microsoft.com/office/drawing/2014/main" id="{29C5B905-417D-DB29-09C1-392038247F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083651" y="7966240"/>
                  <a:ext cx="206105" cy="371134"/>
                </a:xfrm>
                <a:custGeom>
                  <a:avLst/>
                  <a:gdLst>
                    <a:gd name="connsiteX0" fmla="*/ 0 w 347332"/>
                    <a:gd name="connsiteY0" fmla="*/ 0 h 398419"/>
                    <a:gd name="connsiteX1" fmla="*/ 347332 w 347332"/>
                    <a:gd name="connsiteY1" fmla="*/ 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0 w 347332"/>
                    <a:gd name="connsiteY0" fmla="*/ 0 h 398419"/>
                    <a:gd name="connsiteX1" fmla="*/ 175882 w 347332"/>
                    <a:gd name="connsiteY1" fmla="*/ 9525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26194 w 347332"/>
                    <a:gd name="connsiteY0" fmla="*/ 0 h 326982"/>
                    <a:gd name="connsiteX1" fmla="*/ 175882 w 347332"/>
                    <a:gd name="connsiteY1" fmla="*/ 23813 h 326982"/>
                    <a:gd name="connsiteX2" fmla="*/ 347332 w 347332"/>
                    <a:gd name="connsiteY2" fmla="*/ 326982 h 326982"/>
                    <a:gd name="connsiteX3" fmla="*/ 0 w 347332"/>
                    <a:gd name="connsiteY3" fmla="*/ 326982 h 326982"/>
                    <a:gd name="connsiteX4" fmla="*/ 26194 w 347332"/>
                    <a:gd name="connsiteY4" fmla="*/ 0 h 326982"/>
                    <a:gd name="connsiteX0" fmla="*/ 26194 w 347332"/>
                    <a:gd name="connsiteY0" fmla="*/ 38100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26194 w 347332"/>
                    <a:gd name="connsiteY4" fmla="*/ 38100 h 365082"/>
                    <a:gd name="connsiteX0" fmla="*/ 19050 w 347332"/>
                    <a:gd name="connsiteY0" fmla="*/ 33337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19050 w 347332"/>
                    <a:gd name="connsiteY4" fmla="*/ 33337 h 365082"/>
                    <a:gd name="connsiteX0" fmla="*/ 19050 w 347332"/>
                    <a:gd name="connsiteY0" fmla="*/ 38100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19050 w 347332"/>
                    <a:gd name="connsiteY4" fmla="*/ 38100 h 369845"/>
                    <a:gd name="connsiteX0" fmla="*/ 26194 w 347332"/>
                    <a:gd name="connsiteY0" fmla="*/ 40481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26194 w 347332"/>
                    <a:gd name="connsiteY4" fmla="*/ 40481 h 369845"/>
                    <a:gd name="connsiteX0" fmla="*/ 0 w 321138"/>
                    <a:gd name="connsiteY0" fmla="*/ 40481 h 369845"/>
                    <a:gd name="connsiteX1" fmla="*/ 49675 w 321138"/>
                    <a:gd name="connsiteY1" fmla="*/ 0 h 369845"/>
                    <a:gd name="connsiteX2" fmla="*/ 321138 w 321138"/>
                    <a:gd name="connsiteY2" fmla="*/ 369845 h 369845"/>
                    <a:gd name="connsiteX3" fmla="*/ 150019 w 321138"/>
                    <a:gd name="connsiteY3" fmla="*/ 343652 h 369845"/>
                    <a:gd name="connsiteX4" fmla="*/ 0 w 321138"/>
                    <a:gd name="connsiteY4" fmla="*/ 40481 h 369845"/>
                    <a:gd name="connsiteX0" fmla="*/ 0 w 211601"/>
                    <a:gd name="connsiteY0" fmla="*/ 40481 h 343652"/>
                    <a:gd name="connsiteX1" fmla="*/ 49675 w 211601"/>
                    <a:gd name="connsiteY1" fmla="*/ 0 h 343652"/>
                    <a:gd name="connsiteX2" fmla="*/ 211601 w 211601"/>
                    <a:gd name="connsiteY2" fmla="*/ 341270 h 343652"/>
                    <a:gd name="connsiteX3" fmla="*/ 150019 w 211601"/>
                    <a:gd name="connsiteY3" fmla="*/ 343652 h 343652"/>
                    <a:gd name="connsiteX4" fmla="*/ 0 w 211601"/>
                    <a:gd name="connsiteY4" fmla="*/ 40481 h 343652"/>
                    <a:gd name="connsiteX0" fmla="*/ 0 w 199694"/>
                    <a:gd name="connsiteY0" fmla="*/ 40481 h 343652"/>
                    <a:gd name="connsiteX1" fmla="*/ 49675 w 199694"/>
                    <a:gd name="connsiteY1" fmla="*/ 0 h 343652"/>
                    <a:gd name="connsiteX2" fmla="*/ 199694 w 199694"/>
                    <a:gd name="connsiteY2" fmla="*/ 331745 h 343652"/>
                    <a:gd name="connsiteX3" fmla="*/ 150019 w 199694"/>
                    <a:gd name="connsiteY3" fmla="*/ 343652 h 343652"/>
                    <a:gd name="connsiteX4" fmla="*/ 0 w 199694"/>
                    <a:gd name="connsiteY4" fmla="*/ 40481 h 343652"/>
                    <a:gd name="connsiteX0" fmla="*/ 0 w 199694"/>
                    <a:gd name="connsiteY0" fmla="*/ 40481 h 361088"/>
                    <a:gd name="connsiteX1" fmla="*/ 49675 w 199694"/>
                    <a:gd name="connsiteY1" fmla="*/ 0 h 361088"/>
                    <a:gd name="connsiteX2" fmla="*/ 199694 w 199694"/>
                    <a:gd name="connsiteY2" fmla="*/ 331745 h 361088"/>
                    <a:gd name="connsiteX3" fmla="*/ 150019 w 199694"/>
                    <a:gd name="connsiteY3" fmla="*/ 343652 h 361088"/>
                    <a:gd name="connsiteX4" fmla="*/ 0 w 199694"/>
                    <a:gd name="connsiteY4" fmla="*/ 40481 h 361088"/>
                    <a:gd name="connsiteX0" fmla="*/ 0 w 202076"/>
                    <a:gd name="connsiteY0" fmla="*/ 40481 h 365389"/>
                    <a:gd name="connsiteX1" fmla="*/ 49675 w 202076"/>
                    <a:gd name="connsiteY1" fmla="*/ 0 h 365389"/>
                    <a:gd name="connsiteX2" fmla="*/ 202076 w 202076"/>
                    <a:gd name="connsiteY2" fmla="*/ 348413 h 365389"/>
                    <a:gd name="connsiteX3" fmla="*/ 150019 w 202076"/>
                    <a:gd name="connsiteY3" fmla="*/ 343652 h 365389"/>
                    <a:gd name="connsiteX4" fmla="*/ 0 w 202076"/>
                    <a:gd name="connsiteY4" fmla="*/ 40481 h 365389"/>
                    <a:gd name="connsiteX0" fmla="*/ 0 w 199695"/>
                    <a:gd name="connsiteY0" fmla="*/ 40481 h 362139"/>
                    <a:gd name="connsiteX1" fmla="*/ 49675 w 199695"/>
                    <a:gd name="connsiteY1" fmla="*/ 0 h 362139"/>
                    <a:gd name="connsiteX2" fmla="*/ 199695 w 199695"/>
                    <a:gd name="connsiteY2" fmla="*/ 336507 h 362139"/>
                    <a:gd name="connsiteX3" fmla="*/ 150019 w 199695"/>
                    <a:gd name="connsiteY3" fmla="*/ 343652 h 362139"/>
                    <a:gd name="connsiteX4" fmla="*/ 0 w 199695"/>
                    <a:gd name="connsiteY4" fmla="*/ 40481 h 362139"/>
                    <a:gd name="connsiteX0" fmla="*/ 0 w 202077"/>
                    <a:gd name="connsiteY0" fmla="*/ 40481 h 367015"/>
                    <a:gd name="connsiteX1" fmla="*/ 49675 w 202077"/>
                    <a:gd name="connsiteY1" fmla="*/ 0 h 367015"/>
                    <a:gd name="connsiteX2" fmla="*/ 202077 w 202077"/>
                    <a:gd name="connsiteY2" fmla="*/ 353176 h 367015"/>
                    <a:gd name="connsiteX3" fmla="*/ 150019 w 202077"/>
                    <a:gd name="connsiteY3" fmla="*/ 343652 h 367015"/>
                    <a:gd name="connsiteX4" fmla="*/ 0 w 202077"/>
                    <a:gd name="connsiteY4" fmla="*/ 40481 h 367015"/>
                    <a:gd name="connsiteX0" fmla="*/ 0 w 202077"/>
                    <a:gd name="connsiteY0" fmla="*/ 40481 h 361598"/>
                    <a:gd name="connsiteX1" fmla="*/ 49675 w 202077"/>
                    <a:gd name="connsiteY1" fmla="*/ 0 h 361598"/>
                    <a:gd name="connsiteX2" fmla="*/ 202077 w 202077"/>
                    <a:gd name="connsiteY2" fmla="*/ 334126 h 361598"/>
                    <a:gd name="connsiteX3" fmla="*/ 150019 w 202077"/>
                    <a:gd name="connsiteY3" fmla="*/ 343652 h 361598"/>
                    <a:gd name="connsiteX4" fmla="*/ 0 w 202077"/>
                    <a:gd name="connsiteY4" fmla="*/ 40481 h 361598"/>
                    <a:gd name="connsiteX0" fmla="*/ 0 w 202077"/>
                    <a:gd name="connsiteY0" fmla="*/ 40481 h 366523"/>
                    <a:gd name="connsiteX1" fmla="*/ 49675 w 202077"/>
                    <a:gd name="connsiteY1" fmla="*/ 0 h 366523"/>
                    <a:gd name="connsiteX2" fmla="*/ 202077 w 202077"/>
                    <a:gd name="connsiteY2" fmla="*/ 334126 h 366523"/>
                    <a:gd name="connsiteX3" fmla="*/ 150019 w 202077"/>
                    <a:gd name="connsiteY3" fmla="*/ 343652 h 366523"/>
                    <a:gd name="connsiteX4" fmla="*/ 0 w 202077"/>
                    <a:gd name="connsiteY4" fmla="*/ 40481 h 366523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4162 w 206239"/>
                    <a:gd name="connsiteY0" fmla="*/ 40481 h 361331"/>
                    <a:gd name="connsiteX1" fmla="*/ 53837 w 206239"/>
                    <a:gd name="connsiteY1" fmla="*/ 0 h 361331"/>
                    <a:gd name="connsiteX2" fmla="*/ 206239 w 206239"/>
                    <a:gd name="connsiteY2" fmla="*/ 334126 h 361331"/>
                    <a:gd name="connsiteX3" fmla="*/ 154181 w 206239"/>
                    <a:gd name="connsiteY3" fmla="*/ 343652 h 361331"/>
                    <a:gd name="connsiteX4" fmla="*/ 4162 w 206239"/>
                    <a:gd name="connsiteY4" fmla="*/ 40481 h 361331"/>
                    <a:gd name="connsiteX0" fmla="*/ 4028 w 206105"/>
                    <a:gd name="connsiteY0" fmla="*/ 50284 h 371134"/>
                    <a:gd name="connsiteX1" fmla="*/ 53703 w 206105"/>
                    <a:gd name="connsiteY1" fmla="*/ 9803 h 371134"/>
                    <a:gd name="connsiteX2" fmla="*/ 206105 w 206105"/>
                    <a:gd name="connsiteY2" fmla="*/ 343929 h 371134"/>
                    <a:gd name="connsiteX3" fmla="*/ 154047 w 206105"/>
                    <a:gd name="connsiteY3" fmla="*/ 353455 h 371134"/>
                    <a:gd name="connsiteX4" fmla="*/ 4028 w 206105"/>
                    <a:gd name="connsiteY4" fmla="*/ 50284 h 371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105" h="371134">
                      <a:moveTo>
                        <a:pt x="4028" y="50284"/>
                      </a:moveTo>
                      <a:cubicBezTo>
                        <a:pt x="-15133" y="-1310"/>
                        <a:pt x="39527" y="-10040"/>
                        <a:pt x="53703" y="9803"/>
                      </a:cubicBezTo>
                      <a:cubicBezTo>
                        <a:pt x="142604" y="118797"/>
                        <a:pt x="202929" y="251604"/>
                        <a:pt x="206105" y="343929"/>
                      </a:cubicBezTo>
                      <a:cubicBezTo>
                        <a:pt x="206216" y="369329"/>
                        <a:pt x="172987" y="385205"/>
                        <a:pt x="154047" y="353455"/>
                      </a:cubicBezTo>
                      <a:cubicBezTo>
                        <a:pt x="137378" y="245254"/>
                        <a:pt x="75465" y="103716"/>
                        <a:pt x="4028" y="50284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11" name="Rectangle 3010">
                  <a:extLst>
                    <a:ext uri="{FF2B5EF4-FFF2-40B4-BE49-F238E27FC236}">
                      <a16:creationId xmlns:a16="http://schemas.microsoft.com/office/drawing/2014/main" id="{DAB29903-662B-59BE-8BBE-7F23CF74495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194847" y="8061357"/>
                  <a:ext cx="170018" cy="161100"/>
                </a:xfrm>
                <a:custGeom>
                  <a:avLst/>
                  <a:gdLst>
                    <a:gd name="connsiteX0" fmla="*/ 0 w 165255"/>
                    <a:gd name="connsiteY0" fmla="*/ 0 h 142050"/>
                    <a:gd name="connsiteX1" fmla="*/ 165255 w 165255"/>
                    <a:gd name="connsiteY1" fmla="*/ 0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0 w 165255"/>
                    <a:gd name="connsiteY0" fmla="*/ 0 h 142050"/>
                    <a:gd name="connsiteX1" fmla="*/ 93818 w 165255"/>
                    <a:gd name="connsiteY1" fmla="*/ 9525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4762 w 165255"/>
                    <a:gd name="connsiteY0" fmla="*/ 7144 h 132525"/>
                    <a:gd name="connsiteX1" fmla="*/ 93818 w 165255"/>
                    <a:gd name="connsiteY1" fmla="*/ 0 h 132525"/>
                    <a:gd name="connsiteX2" fmla="*/ 165255 w 165255"/>
                    <a:gd name="connsiteY2" fmla="*/ 132525 h 132525"/>
                    <a:gd name="connsiteX3" fmla="*/ 0 w 165255"/>
                    <a:gd name="connsiteY3" fmla="*/ 132525 h 132525"/>
                    <a:gd name="connsiteX4" fmla="*/ 4762 w 165255"/>
                    <a:gd name="connsiteY4" fmla="*/ 7144 h 132525"/>
                    <a:gd name="connsiteX0" fmla="*/ 4762 w 165255"/>
                    <a:gd name="connsiteY0" fmla="*/ 21432 h 146813"/>
                    <a:gd name="connsiteX1" fmla="*/ 96199 w 165255"/>
                    <a:gd name="connsiteY1" fmla="*/ 0 h 146813"/>
                    <a:gd name="connsiteX2" fmla="*/ 165255 w 165255"/>
                    <a:gd name="connsiteY2" fmla="*/ 146813 h 146813"/>
                    <a:gd name="connsiteX3" fmla="*/ 0 w 165255"/>
                    <a:gd name="connsiteY3" fmla="*/ 146813 h 146813"/>
                    <a:gd name="connsiteX4" fmla="*/ 4762 w 165255"/>
                    <a:gd name="connsiteY4" fmla="*/ 21432 h 146813"/>
                    <a:gd name="connsiteX0" fmla="*/ 4762 w 162874"/>
                    <a:gd name="connsiteY0" fmla="*/ 21432 h 146813"/>
                    <a:gd name="connsiteX1" fmla="*/ 96199 w 162874"/>
                    <a:gd name="connsiteY1" fmla="*/ 0 h 146813"/>
                    <a:gd name="connsiteX2" fmla="*/ 162874 w 162874"/>
                    <a:gd name="connsiteY2" fmla="*/ 118238 h 146813"/>
                    <a:gd name="connsiteX3" fmla="*/ 0 w 162874"/>
                    <a:gd name="connsiteY3" fmla="*/ 146813 h 146813"/>
                    <a:gd name="connsiteX4" fmla="*/ 4762 w 162874"/>
                    <a:gd name="connsiteY4" fmla="*/ 21432 h 146813"/>
                    <a:gd name="connsiteX0" fmla="*/ 0 w 158112"/>
                    <a:gd name="connsiteY0" fmla="*/ 21432 h 161100"/>
                    <a:gd name="connsiteX1" fmla="*/ 91437 w 158112"/>
                    <a:gd name="connsiteY1" fmla="*/ 0 h 161100"/>
                    <a:gd name="connsiteX2" fmla="*/ 158112 w 158112"/>
                    <a:gd name="connsiteY2" fmla="*/ 118238 h 161100"/>
                    <a:gd name="connsiteX3" fmla="*/ 78582 w 158112"/>
                    <a:gd name="connsiteY3" fmla="*/ 161100 h 161100"/>
                    <a:gd name="connsiteX4" fmla="*/ 0 w 158112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018" h="161100">
                      <a:moveTo>
                        <a:pt x="0" y="21432"/>
                      </a:moveTo>
                      <a:cubicBezTo>
                        <a:pt x="42385" y="59532"/>
                        <a:pt x="87151" y="52388"/>
                        <a:pt x="91437" y="0"/>
                      </a:cubicBezTo>
                      <a:lnTo>
                        <a:pt x="170018" y="134906"/>
                      </a:lnTo>
                      <a:cubicBezTo>
                        <a:pt x="106201" y="74581"/>
                        <a:pt x="82867" y="111887"/>
                        <a:pt x="78582" y="161100"/>
                      </a:cubicBezTo>
                      <a:lnTo>
                        <a:pt x="0" y="21432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6" name="Rectangle 3005">
                  <a:extLst>
                    <a:ext uri="{FF2B5EF4-FFF2-40B4-BE49-F238E27FC236}">
                      <a16:creationId xmlns:a16="http://schemas.microsoft.com/office/drawing/2014/main" id="{30E53E33-5E88-5187-D3F5-7A214414737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655776" y="8165368"/>
                  <a:ext cx="835800" cy="1080542"/>
                </a:xfrm>
                <a:custGeom>
                  <a:avLst/>
                  <a:gdLst>
                    <a:gd name="connsiteX0" fmla="*/ 0 w 454305"/>
                    <a:gd name="connsiteY0" fmla="*/ 0 h 440047"/>
                    <a:gd name="connsiteX1" fmla="*/ 454305 w 454305"/>
                    <a:gd name="connsiteY1" fmla="*/ 0 h 440047"/>
                    <a:gd name="connsiteX2" fmla="*/ 454305 w 454305"/>
                    <a:gd name="connsiteY2" fmla="*/ 440047 h 440047"/>
                    <a:gd name="connsiteX3" fmla="*/ 0 w 454305"/>
                    <a:gd name="connsiteY3" fmla="*/ 440047 h 440047"/>
                    <a:gd name="connsiteX4" fmla="*/ 0 w 454305"/>
                    <a:gd name="connsiteY4" fmla="*/ 0 h 440047"/>
                    <a:gd name="connsiteX0" fmla="*/ 259556 w 713861"/>
                    <a:gd name="connsiteY0" fmla="*/ 0 h 880579"/>
                    <a:gd name="connsiteX1" fmla="*/ 713861 w 713861"/>
                    <a:gd name="connsiteY1" fmla="*/ 0 h 880579"/>
                    <a:gd name="connsiteX2" fmla="*/ 713861 w 713861"/>
                    <a:gd name="connsiteY2" fmla="*/ 440047 h 880579"/>
                    <a:gd name="connsiteX3" fmla="*/ 0 w 713861"/>
                    <a:gd name="connsiteY3" fmla="*/ 880579 h 880579"/>
                    <a:gd name="connsiteX4" fmla="*/ 259556 w 713861"/>
                    <a:gd name="connsiteY4" fmla="*/ 0 h 880579"/>
                    <a:gd name="connsiteX0" fmla="*/ 0 w 723387"/>
                    <a:gd name="connsiteY0" fmla="*/ 778669 h 880579"/>
                    <a:gd name="connsiteX1" fmla="*/ 723387 w 723387"/>
                    <a:gd name="connsiteY1" fmla="*/ 0 h 880579"/>
                    <a:gd name="connsiteX2" fmla="*/ 723387 w 723387"/>
                    <a:gd name="connsiteY2" fmla="*/ 440047 h 880579"/>
                    <a:gd name="connsiteX3" fmla="*/ 9526 w 723387"/>
                    <a:gd name="connsiteY3" fmla="*/ 880579 h 880579"/>
                    <a:gd name="connsiteX4" fmla="*/ 0 w 723387"/>
                    <a:gd name="connsiteY4" fmla="*/ 778669 h 880579"/>
                    <a:gd name="connsiteX0" fmla="*/ 0 w 723387"/>
                    <a:gd name="connsiteY0" fmla="*/ 950119 h 1052029"/>
                    <a:gd name="connsiteX1" fmla="*/ 640043 w 723387"/>
                    <a:gd name="connsiteY1" fmla="*/ 0 h 1052029"/>
                    <a:gd name="connsiteX2" fmla="*/ 723387 w 723387"/>
                    <a:gd name="connsiteY2" fmla="*/ 611497 h 1052029"/>
                    <a:gd name="connsiteX3" fmla="*/ 9526 w 723387"/>
                    <a:gd name="connsiteY3" fmla="*/ 1052029 h 1052029"/>
                    <a:gd name="connsiteX4" fmla="*/ 0 w 723387"/>
                    <a:gd name="connsiteY4" fmla="*/ 950119 h 1052029"/>
                    <a:gd name="connsiteX0" fmla="*/ 0 w 744818"/>
                    <a:gd name="connsiteY0" fmla="*/ 957747 h 1059657"/>
                    <a:gd name="connsiteX1" fmla="*/ 640043 w 744818"/>
                    <a:gd name="connsiteY1" fmla="*/ 7628 h 1059657"/>
                    <a:gd name="connsiteX2" fmla="*/ 744818 w 744818"/>
                    <a:gd name="connsiteY2" fmla="*/ 0 h 1059657"/>
                    <a:gd name="connsiteX3" fmla="*/ 9526 w 744818"/>
                    <a:gd name="connsiteY3" fmla="*/ 1059657 h 1059657"/>
                    <a:gd name="connsiteX4" fmla="*/ 0 w 744818"/>
                    <a:gd name="connsiteY4" fmla="*/ 957747 h 1059657"/>
                    <a:gd name="connsiteX0" fmla="*/ 0 w 789152"/>
                    <a:gd name="connsiteY0" fmla="*/ 957747 h 1059657"/>
                    <a:gd name="connsiteX1" fmla="*/ 640043 w 789152"/>
                    <a:gd name="connsiteY1" fmla="*/ 7628 h 1059657"/>
                    <a:gd name="connsiteX2" fmla="*/ 744818 w 789152"/>
                    <a:gd name="connsiteY2" fmla="*/ 0 h 1059657"/>
                    <a:gd name="connsiteX3" fmla="*/ 9526 w 789152"/>
                    <a:gd name="connsiteY3" fmla="*/ 1059657 h 1059657"/>
                    <a:gd name="connsiteX4" fmla="*/ 0 w 789152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46633 w 838490"/>
                    <a:gd name="connsiteY0" fmla="*/ 957747 h 1059657"/>
                    <a:gd name="connsiteX1" fmla="*/ 686676 w 838490"/>
                    <a:gd name="connsiteY1" fmla="*/ 7628 h 1059657"/>
                    <a:gd name="connsiteX2" fmla="*/ 791451 w 838490"/>
                    <a:gd name="connsiteY2" fmla="*/ 0 h 1059657"/>
                    <a:gd name="connsiteX3" fmla="*/ 56159 w 838490"/>
                    <a:gd name="connsiteY3" fmla="*/ 1059657 h 1059657"/>
                    <a:gd name="connsiteX4" fmla="*/ 46633 w 838490"/>
                    <a:gd name="connsiteY4" fmla="*/ 957747 h 1059657"/>
                    <a:gd name="connsiteX0" fmla="*/ 52012 w 843869"/>
                    <a:gd name="connsiteY0" fmla="*/ 957747 h 1059657"/>
                    <a:gd name="connsiteX1" fmla="*/ 692055 w 843869"/>
                    <a:gd name="connsiteY1" fmla="*/ 7628 h 1059657"/>
                    <a:gd name="connsiteX2" fmla="*/ 796830 w 843869"/>
                    <a:gd name="connsiteY2" fmla="*/ 0 h 1059657"/>
                    <a:gd name="connsiteX3" fmla="*/ 61538 w 843869"/>
                    <a:gd name="connsiteY3" fmla="*/ 1059657 h 1059657"/>
                    <a:gd name="connsiteX4" fmla="*/ 52012 w 843869"/>
                    <a:gd name="connsiteY4" fmla="*/ 957747 h 1059657"/>
                    <a:gd name="connsiteX0" fmla="*/ 41472 w 833329"/>
                    <a:gd name="connsiteY0" fmla="*/ 957747 h 1059657"/>
                    <a:gd name="connsiteX1" fmla="*/ 681515 w 833329"/>
                    <a:gd name="connsiteY1" fmla="*/ 7628 h 1059657"/>
                    <a:gd name="connsiteX2" fmla="*/ 786290 w 833329"/>
                    <a:gd name="connsiteY2" fmla="*/ 0 h 1059657"/>
                    <a:gd name="connsiteX3" fmla="*/ 50998 w 833329"/>
                    <a:gd name="connsiteY3" fmla="*/ 1059657 h 1059657"/>
                    <a:gd name="connsiteX4" fmla="*/ 41472 w 833329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78632 h 1080542"/>
                    <a:gd name="connsiteX1" fmla="*/ 693511 w 835800"/>
                    <a:gd name="connsiteY1" fmla="*/ 26132 h 1080542"/>
                    <a:gd name="connsiteX2" fmla="*/ 788761 w 835800"/>
                    <a:gd name="connsiteY2" fmla="*/ 20885 h 1080542"/>
                    <a:gd name="connsiteX3" fmla="*/ 53469 w 835800"/>
                    <a:gd name="connsiteY3" fmla="*/ 1080542 h 1080542"/>
                    <a:gd name="connsiteX4" fmla="*/ 43943 w 835800"/>
                    <a:gd name="connsiteY4" fmla="*/ 978632 h 108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00" h="1080542">
                      <a:moveTo>
                        <a:pt x="43943" y="978632"/>
                      </a:moveTo>
                      <a:cubicBezTo>
                        <a:pt x="500177" y="935770"/>
                        <a:pt x="894499" y="514287"/>
                        <a:pt x="693511" y="26132"/>
                      </a:cubicBezTo>
                      <a:cubicBezTo>
                        <a:pt x="665730" y="-30385"/>
                        <a:pt x="757011" y="22634"/>
                        <a:pt x="788761" y="20885"/>
                      </a:cubicBezTo>
                      <a:cubicBezTo>
                        <a:pt x="1017533" y="705098"/>
                        <a:pt x="353335" y="1060698"/>
                        <a:pt x="53469" y="1080542"/>
                      </a:cubicBezTo>
                      <a:cubicBezTo>
                        <a:pt x="16956" y="1075147"/>
                        <a:pt x="-40988" y="1010221"/>
                        <a:pt x="43943" y="978632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25" name="Group 3024">
                  <a:extLst>
                    <a:ext uri="{FF2B5EF4-FFF2-40B4-BE49-F238E27FC236}">
                      <a16:creationId xmlns:a16="http://schemas.microsoft.com/office/drawing/2014/main" id="{79C38B0F-1BBB-B2BE-3A1C-4C0AC41AE37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2460275" y="7956655"/>
                  <a:ext cx="1211708" cy="1288097"/>
                  <a:chOff x="12460275" y="7956655"/>
                  <a:chExt cx="1211708" cy="1288097"/>
                </a:xfrm>
              </p:grpSpPr>
              <p:sp>
                <p:nvSpPr>
                  <p:cNvPr id="2903" name="Freeform: Shape 2902">
                    <a:extLst>
                      <a:ext uri="{FF2B5EF4-FFF2-40B4-BE49-F238E27FC236}">
                        <a16:creationId xmlns:a16="http://schemas.microsoft.com/office/drawing/2014/main" id="{685FE2D5-4634-54C0-DAE6-196856163D5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3217579" y="8056117"/>
                    <a:ext cx="64565" cy="5077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915 w 64984"/>
                      <a:gd name="connsiteY0" fmla="*/ 5841 h 54266"/>
                      <a:gd name="connsiteX1" fmla="*/ 64984 w 64984"/>
                      <a:gd name="connsiteY1" fmla="*/ 0 h 54266"/>
                      <a:gd name="connsiteX0" fmla="*/ 30 w 63099"/>
                      <a:gd name="connsiteY0" fmla="*/ 5841 h 53254"/>
                      <a:gd name="connsiteX1" fmla="*/ 63099 w 63099"/>
                      <a:gd name="connsiteY1" fmla="*/ 0 h 53254"/>
                      <a:gd name="connsiteX0" fmla="*/ 24 w 64804"/>
                      <a:gd name="connsiteY0" fmla="*/ 5841 h 52010"/>
                      <a:gd name="connsiteX1" fmla="*/ 63093 w 64804"/>
                      <a:gd name="connsiteY1" fmla="*/ 0 h 52010"/>
                      <a:gd name="connsiteX0" fmla="*/ 26 w 63346"/>
                      <a:gd name="connsiteY0" fmla="*/ 5841 h 50808"/>
                      <a:gd name="connsiteX1" fmla="*/ 63095 w 63346"/>
                      <a:gd name="connsiteY1" fmla="*/ 0 h 50808"/>
                      <a:gd name="connsiteX0" fmla="*/ 25 w 64169"/>
                      <a:gd name="connsiteY0" fmla="*/ 5841 h 52257"/>
                      <a:gd name="connsiteX1" fmla="*/ 63094 w 64169"/>
                      <a:gd name="connsiteY1" fmla="*/ 0 h 52257"/>
                      <a:gd name="connsiteX0" fmla="*/ 492 w 64565"/>
                      <a:gd name="connsiteY0" fmla="*/ 5841 h 50770"/>
                      <a:gd name="connsiteX1" fmla="*/ 63561 w 64565"/>
                      <a:gd name="connsiteY1" fmla="*/ 0 h 5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565" h="50770">
                        <a:moveTo>
                          <a:pt x="492" y="5841"/>
                        </a:moveTo>
                        <a:cubicBezTo>
                          <a:pt x="-7039" y="63471"/>
                          <a:pt x="74457" y="69969"/>
                          <a:pt x="6356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2" name="Freeform: Shape 2901">
                    <a:extLst>
                      <a:ext uri="{FF2B5EF4-FFF2-40B4-BE49-F238E27FC236}">
                        <a16:creationId xmlns:a16="http://schemas.microsoft.com/office/drawing/2014/main" id="{0B40A944-EC76-6A84-E5E7-C7E09772D1A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3249706" y="7979639"/>
                    <a:ext cx="97534" cy="5999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438590"/>
                      <a:gd name="connsiteY0" fmla="*/ 102651 h 355500"/>
                      <a:gd name="connsiteX1" fmla="*/ 438590 w 438590"/>
                      <a:gd name="connsiteY1" fmla="*/ 0 h 355500"/>
                      <a:gd name="connsiteX0" fmla="*/ 140 w 438730"/>
                      <a:gd name="connsiteY0" fmla="*/ 102651 h 235220"/>
                      <a:gd name="connsiteX1" fmla="*/ 438730 w 438730"/>
                      <a:gd name="connsiteY1" fmla="*/ 0 h 235220"/>
                      <a:gd name="connsiteX0" fmla="*/ 224722 w 224722"/>
                      <a:gd name="connsiteY0" fmla="*/ 192646 h 257248"/>
                      <a:gd name="connsiteX1" fmla="*/ 14507 w 224722"/>
                      <a:gd name="connsiteY1" fmla="*/ 0 h 257248"/>
                      <a:gd name="connsiteX0" fmla="*/ 210215 w 210215"/>
                      <a:gd name="connsiteY0" fmla="*/ 251112 h 251112"/>
                      <a:gd name="connsiteX1" fmla="*/ 0 w 210215"/>
                      <a:gd name="connsiteY1" fmla="*/ 58466 h 251112"/>
                      <a:gd name="connsiteX0" fmla="*/ 111421 w 111421"/>
                      <a:gd name="connsiteY0" fmla="*/ 161668 h 161668"/>
                      <a:gd name="connsiteX1" fmla="*/ 0 w 111421"/>
                      <a:gd name="connsiteY1" fmla="*/ 108761 h 161668"/>
                      <a:gd name="connsiteX0" fmla="*/ 111421 w 115254"/>
                      <a:gd name="connsiteY0" fmla="*/ 105652 h 105652"/>
                      <a:gd name="connsiteX1" fmla="*/ 0 w 115254"/>
                      <a:gd name="connsiteY1" fmla="*/ 52745 h 105652"/>
                      <a:gd name="connsiteX0" fmla="*/ 111421 w 114361"/>
                      <a:gd name="connsiteY0" fmla="*/ 89010 h 89010"/>
                      <a:gd name="connsiteX1" fmla="*/ 0 w 114361"/>
                      <a:gd name="connsiteY1" fmla="*/ 36103 h 89010"/>
                      <a:gd name="connsiteX0" fmla="*/ 97454 w 100725"/>
                      <a:gd name="connsiteY0" fmla="*/ 63000 h 63000"/>
                      <a:gd name="connsiteX1" fmla="*/ 0 w 100725"/>
                      <a:gd name="connsiteY1" fmla="*/ 45057 h 63000"/>
                      <a:gd name="connsiteX0" fmla="*/ 97454 w 100433"/>
                      <a:gd name="connsiteY0" fmla="*/ 64147 h 64147"/>
                      <a:gd name="connsiteX1" fmla="*/ 0 w 100433"/>
                      <a:gd name="connsiteY1" fmla="*/ 46204 h 64147"/>
                      <a:gd name="connsiteX0" fmla="*/ 97454 w 97569"/>
                      <a:gd name="connsiteY0" fmla="*/ 71795 h 71795"/>
                      <a:gd name="connsiteX1" fmla="*/ 0 w 97569"/>
                      <a:gd name="connsiteY1" fmla="*/ 53852 h 71795"/>
                      <a:gd name="connsiteX0" fmla="*/ 97454 w 97568"/>
                      <a:gd name="connsiteY0" fmla="*/ 58871 h 58871"/>
                      <a:gd name="connsiteX1" fmla="*/ 0 w 97568"/>
                      <a:gd name="connsiteY1" fmla="*/ 40928 h 58871"/>
                      <a:gd name="connsiteX0" fmla="*/ 97454 w 98363"/>
                      <a:gd name="connsiteY0" fmla="*/ 57121 h 57121"/>
                      <a:gd name="connsiteX1" fmla="*/ 0 w 98363"/>
                      <a:gd name="connsiteY1" fmla="*/ 39178 h 57121"/>
                      <a:gd name="connsiteX0" fmla="*/ 97454 w 97534"/>
                      <a:gd name="connsiteY0" fmla="*/ 59995 h 59995"/>
                      <a:gd name="connsiteX1" fmla="*/ 0 w 97534"/>
                      <a:gd name="connsiteY1" fmla="*/ 42052 h 59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7534" h="59995">
                        <a:moveTo>
                          <a:pt x="97454" y="59995"/>
                        </a:moveTo>
                        <a:cubicBezTo>
                          <a:pt x="100780" y="-15155"/>
                          <a:pt x="-35" y="-18058"/>
                          <a:pt x="0" y="4205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9" name="Freeform: Shape 2898">
                    <a:extLst>
                      <a:ext uri="{FF2B5EF4-FFF2-40B4-BE49-F238E27FC236}">
                        <a16:creationId xmlns:a16="http://schemas.microsoft.com/office/drawing/2014/main" id="{07DF22F0-6FB5-9531-C163-32C6C0C8025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653914" y="9149895"/>
                    <a:ext cx="74452" cy="9485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53568 w 212067"/>
                      <a:gd name="connsiteY0" fmla="*/ 213576 h 417481"/>
                      <a:gd name="connsiteX1" fmla="*/ 5763 w 212067"/>
                      <a:gd name="connsiteY1" fmla="*/ 0 h 417481"/>
                      <a:gd name="connsiteX0" fmla="*/ 103246 w 233983"/>
                      <a:gd name="connsiteY0" fmla="*/ 213602 h 275592"/>
                      <a:gd name="connsiteX1" fmla="*/ 55441 w 233983"/>
                      <a:gd name="connsiteY1" fmla="*/ 26 h 275592"/>
                      <a:gd name="connsiteX0" fmla="*/ 214270 w 214270"/>
                      <a:gd name="connsiteY0" fmla="*/ 213662 h 213662"/>
                      <a:gd name="connsiteX1" fmla="*/ 166465 w 214270"/>
                      <a:gd name="connsiteY1" fmla="*/ 86 h 213662"/>
                      <a:gd name="connsiteX0" fmla="*/ 175624 w 202842"/>
                      <a:gd name="connsiteY0" fmla="*/ 75041 h 75041"/>
                      <a:gd name="connsiteX1" fmla="*/ 202842 w 202842"/>
                      <a:gd name="connsiteY1" fmla="*/ 2591 h 75041"/>
                      <a:gd name="connsiteX0" fmla="*/ 103185 w 130403"/>
                      <a:gd name="connsiteY0" fmla="*/ 72645 h 72645"/>
                      <a:gd name="connsiteX1" fmla="*/ 130403 w 130403"/>
                      <a:gd name="connsiteY1" fmla="*/ 195 h 72645"/>
                      <a:gd name="connsiteX0" fmla="*/ 39575 w 66793"/>
                      <a:gd name="connsiteY0" fmla="*/ 83539 h 83539"/>
                      <a:gd name="connsiteX1" fmla="*/ 66793 w 66793"/>
                      <a:gd name="connsiteY1" fmla="*/ 11089 h 83539"/>
                      <a:gd name="connsiteX0" fmla="*/ 33340 w 73736"/>
                      <a:gd name="connsiteY0" fmla="*/ 93913 h 93913"/>
                      <a:gd name="connsiteX1" fmla="*/ 73736 w 73736"/>
                      <a:gd name="connsiteY1" fmla="*/ 10199 h 93913"/>
                      <a:gd name="connsiteX0" fmla="*/ 43983 w 84379"/>
                      <a:gd name="connsiteY0" fmla="*/ 93908 h 93908"/>
                      <a:gd name="connsiteX1" fmla="*/ 84379 w 84379"/>
                      <a:gd name="connsiteY1" fmla="*/ 10194 h 93908"/>
                      <a:gd name="connsiteX0" fmla="*/ 33694 w 74090"/>
                      <a:gd name="connsiteY0" fmla="*/ 89626 h 89626"/>
                      <a:gd name="connsiteX1" fmla="*/ 74090 w 74090"/>
                      <a:gd name="connsiteY1" fmla="*/ 5912 h 89626"/>
                      <a:gd name="connsiteX0" fmla="*/ 22866 w 63262"/>
                      <a:gd name="connsiteY0" fmla="*/ 89536 h 89536"/>
                      <a:gd name="connsiteX1" fmla="*/ 63262 w 63262"/>
                      <a:gd name="connsiteY1" fmla="*/ 5822 h 89536"/>
                      <a:gd name="connsiteX0" fmla="*/ 20694 w 61090"/>
                      <a:gd name="connsiteY0" fmla="*/ 88571 h 88571"/>
                      <a:gd name="connsiteX1" fmla="*/ 61090 w 61090"/>
                      <a:gd name="connsiteY1" fmla="*/ 4857 h 88571"/>
                      <a:gd name="connsiteX0" fmla="*/ 19253 w 65580"/>
                      <a:gd name="connsiteY0" fmla="*/ 93020 h 93020"/>
                      <a:gd name="connsiteX1" fmla="*/ 65580 w 65580"/>
                      <a:gd name="connsiteY1" fmla="*/ 4666 h 93020"/>
                      <a:gd name="connsiteX0" fmla="*/ 20034 w 63061"/>
                      <a:gd name="connsiteY0" fmla="*/ 92377 h 92377"/>
                      <a:gd name="connsiteX1" fmla="*/ 63061 w 63061"/>
                      <a:gd name="connsiteY1" fmla="*/ 4692 h 92377"/>
                      <a:gd name="connsiteX0" fmla="*/ 22094 w 65121"/>
                      <a:gd name="connsiteY0" fmla="*/ 92615 h 92615"/>
                      <a:gd name="connsiteX1" fmla="*/ 65121 w 65121"/>
                      <a:gd name="connsiteY1" fmla="*/ 4930 h 92615"/>
                      <a:gd name="connsiteX0" fmla="*/ 26472 w 69499"/>
                      <a:gd name="connsiteY0" fmla="*/ 94605 h 94605"/>
                      <a:gd name="connsiteX1" fmla="*/ 69499 w 69499"/>
                      <a:gd name="connsiteY1" fmla="*/ 6920 h 94605"/>
                      <a:gd name="connsiteX0" fmla="*/ 31425 w 74452"/>
                      <a:gd name="connsiteY0" fmla="*/ 94857 h 94857"/>
                      <a:gd name="connsiteX1" fmla="*/ 74452 w 74452"/>
                      <a:gd name="connsiteY1" fmla="*/ 7172 h 94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452" h="94857">
                        <a:moveTo>
                          <a:pt x="31425" y="94857"/>
                        </a:moveTo>
                        <a:cubicBezTo>
                          <a:pt x="-27860" y="66771"/>
                          <a:pt x="2501" y="-26317"/>
                          <a:pt x="74452" y="717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8" name="Freeform: Shape 2897">
                    <a:extLst>
                      <a:ext uri="{FF2B5EF4-FFF2-40B4-BE49-F238E27FC236}">
                        <a16:creationId xmlns:a16="http://schemas.microsoft.com/office/drawing/2014/main" id="{A05272F2-E1FD-9B3A-67C1-E35A1AF57BD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524944" y="8444971"/>
                    <a:ext cx="1055180" cy="532503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55109"/>
                      <a:gd name="connsiteY0" fmla="*/ 459686 h 568236"/>
                      <a:gd name="connsiteX1" fmla="*/ 1055109 w 1055109"/>
                      <a:gd name="connsiteY1" fmla="*/ 0 h 568236"/>
                      <a:gd name="connsiteX0" fmla="*/ 0 w 1055109"/>
                      <a:gd name="connsiteY0" fmla="*/ 459686 h 558430"/>
                      <a:gd name="connsiteX1" fmla="*/ 1055109 w 1055109"/>
                      <a:gd name="connsiteY1" fmla="*/ 0 h 558430"/>
                      <a:gd name="connsiteX0" fmla="*/ 0 w 1055180"/>
                      <a:gd name="connsiteY0" fmla="*/ 433930 h 538414"/>
                      <a:gd name="connsiteX1" fmla="*/ 1055180 w 1055180"/>
                      <a:gd name="connsiteY1" fmla="*/ 0 h 538414"/>
                      <a:gd name="connsiteX0" fmla="*/ 0 w 1055180"/>
                      <a:gd name="connsiteY0" fmla="*/ 433930 h 533499"/>
                      <a:gd name="connsiteX1" fmla="*/ 1055180 w 1055180"/>
                      <a:gd name="connsiteY1" fmla="*/ 0 h 533499"/>
                      <a:gd name="connsiteX0" fmla="*/ 0 w 1055180"/>
                      <a:gd name="connsiteY0" fmla="*/ 433930 h 532503"/>
                      <a:gd name="connsiteX1" fmla="*/ 1055180 w 1055180"/>
                      <a:gd name="connsiteY1" fmla="*/ 0 h 532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55180" h="532503">
                        <a:moveTo>
                          <a:pt x="0" y="433930"/>
                        </a:moveTo>
                        <a:cubicBezTo>
                          <a:pt x="410320" y="654186"/>
                          <a:pt x="953025" y="503535"/>
                          <a:pt x="105518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0" name="Freeform: Shape 2899">
                    <a:extLst>
                      <a:ext uri="{FF2B5EF4-FFF2-40B4-BE49-F238E27FC236}">
                        <a16:creationId xmlns:a16="http://schemas.microsoft.com/office/drawing/2014/main" id="{CC3A43E7-04C5-0FA4-95F5-7A756B9180A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460275" y="8282301"/>
                    <a:ext cx="1211708" cy="77484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11708" h="774840">
                        <a:moveTo>
                          <a:pt x="0" y="670143"/>
                        </a:moveTo>
                        <a:cubicBezTo>
                          <a:pt x="430194" y="912138"/>
                          <a:pt x="1192802" y="752948"/>
                          <a:pt x="1211708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4" name="Freeform: Shape 2903">
                    <a:extLst>
                      <a:ext uri="{FF2B5EF4-FFF2-40B4-BE49-F238E27FC236}">
                        <a16:creationId xmlns:a16="http://schemas.microsoft.com/office/drawing/2014/main" id="{E93F53CB-E67C-CFFC-94EE-095873DC800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3273655" y="8166944"/>
                    <a:ext cx="66435" cy="5333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412 w 94972"/>
                      <a:gd name="connsiteY0" fmla="*/ 0 h 72361"/>
                      <a:gd name="connsiteX1" fmla="*/ 94972 w 94972"/>
                      <a:gd name="connsiteY1" fmla="*/ 34362 h 72361"/>
                      <a:gd name="connsiteX0" fmla="*/ 2039 w 59893"/>
                      <a:gd name="connsiteY0" fmla="*/ 0 h 62444"/>
                      <a:gd name="connsiteX1" fmla="*/ 59893 w 59893"/>
                      <a:gd name="connsiteY1" fmla="*/ 19271 h 62444"/>
                      <a:gd name="connsiteX0" fmla="*/ 0 w 57854"/>
                      <a:gd name="connsiteY0" fmla="*/ 23701 h 60921"/>
                      <a:gd name="connsiteX1" fmla="*/ 57854 w 57854"/>
                      <a:gd name="connsiteY1" fmla="*/ 42972 h 60921"/>
                      <a:gd name="connsiteX0" fmla="*/ 0 w 64925"/>
                      <a:gd name="connsiteY0" fmla="*/ 50042 h 69313"/>
                      <a:gd name="connsiteX1" fmla="*/ 57854 w 64925"/>
                      <a:gd name="connsiteY1" fmla="*/ 69313 h 69313"/>
                      <a:gd name="connsiteX0" fmla="*/ 0 w 67956"/>
                      <a:gd name="connsiteY0" fmla="*/ 53702 h 63718"/>
                      <a:gd name="connsiteX1" fmla="*/ 61131 w 67956"/>
                      <a:gd name="connsiteY1" fmla="*/ 63718 h 63718"/>
                      <a:gd name="connsiteX0" fmla="*/ 863 w 67235"/>
                      <a:gd name="connsiteY0" fmla="*/ 44354 h 54370"/>
                      <a:gd name="connsiteX1" fmla="*/ 61994 w 67235"/>
                      <a:gd name="connsiteY1" fmla="*/ 54370 h 54370"/>
                      <a:gd name="connsiteX0" fmla="*/ 918 w 65496"/>
                      <a:gd name="connsiteY0" fmla="*/ 40906 h 50922"/>
                      <a:gd name="connsiteX1" fmla="*/ 62049 w 65496"/>
                      <a:gd name="connsiteY1" fmla="*/ 50922 h 50922"/>
                      <a:gd name="connsiteX0" fmla="*/ 912 w 66162"/>
                      <a:gd name="connsiteY0" fmla="*/ 36183 h 58085"/>
                      <a:gd name="connsiteX1" fmla="*/ 62737 w 66162"/>
                      <a:gd name="connsiteY1" fmla="*/ 58085 h 58085"/>
                      <a:gd name="connsiteX0" fmla="*/ 0 w 65747"/>
                      <a:gd name="connsiteY0" fmla="*/ 34505 h 56407"/>
                      <a:gd name="connsiteX1" fmla="*/ 61825 w 65747"/>
                      <a:gd name="connsiteY1" fmla="*/ 56407 h 56407"/>
                      <a:gd name="connsiteX0" fmla="*/ 0 w 66435"/>
                      <a:gd name="connsiteY0" fmla="*/ 31434 h 53336"/>
                      <a:gd name="connsiteX1" fmla="*/ 61825 w 66435"/>
                      <a:gd name="connsiteY1" fmla="*/ 53336 h 53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435" h="53336">
                        <a:moveTo>
                          <a:pt x="0" y="31434"/>
                        </a:moveTo>
                        <a:cubicBezTo>
                          <a:pt x="18586" y="-19321"/>
                          <a:pt x="84246" y="-6173"/>
                          <a:pt x="61825" y="5333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024" name="Group 3023">
                    <a:extLst>
                      <a:ext uri="{FF2B5EF4-FFF2-40B4-BE49-F238E27FC236}">
                        <a16:creationId xmlns:a16="http://schemas.microsoft.com/office/drawing/2014/main" id="{53508307-FF99-2432-3701-3617591A150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3080280" y="7956655"/>
                    <a:ext cx="223842" cy="385976"/>
                    <a:chOff x="13080280" y="7956655"/>
                    <a:chExt cx="223842" cy="385976"/>
                  </a:xfrm>
                </p:grpSpPr>
                <p:sp>
                  <p:nvSpPr>
                    <p:cNvPr id="2906" name="Freeform: Shape 2905">
                      <a:extLst>
                        <a:ext uri="{FF2B5EF4-FFF2-40B4-BE49-F238E27FC236}">
                          <a16:creationId xmlns:a16="http://schemas.microsoft.com/office/drawing/2014/main" id="{570D806E-96D2-A0EB-2936-DC2B8A3BBE4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8637121">
                      <a:off x="13071126" y="7965809"/>
                      <a:ext cx="73864" cy="55556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412 w 94972"/>
                        <a:gd name="connsiteY0" fmla="*/ 0 h 72361"/>
                        <a:gd name="connsiteX1" fmla="*/ 94972 w 94972"/>
                        <a:gd name="connsiteY1" fmla="*/ 34362 h 72361"/>
                        <a:gd name="connsiteX0" fmla="*/ 2039 w 59893"/>
                        <a:gd name="connsiteY0" fmla="*/ 0 h 62444"/>
                        <a:gd name="connsiteX1" fmla="*/ 59893 w 59893"/>
                        <a:gd name="connsiteY1" fmla="*/ 19271 h 62444"/>
                        <a:gd name="connsiteX0" fmla="*/ 0 w 57854"/>
                        <a:gd name="connsiteY0" fmla="*/ 23701 h 60921"/>
                        <a:gd name="connsiteX1" fmla="*/ 57854 w 57854"/>
                        <a:gd name="connsiteY1" fmla="*/ 42972 h 60921"/>
                        <a:gd name="connsiteX0" fmla="*/ 0 w 64925"/>
                        <a:gd name="connsiteY0" fmla="*/ 50042 h 69313"/>
                        <a:gd name="connsiteX1" fmla="*/ 57854 w 64925"/>
                        <a:gd name="connsiteY1" fmla="*/ 69313 h 69313"/>
                        <a:gd name="connsiteX0" fmla="*/ 0 w 67956"/>
                        <a:gd name="connsiteY0" fmla="*/ 53702 h 63718"/>
                        <a:gd name="connsiteX1" fmla="*/ 61131 w 67956"/>
                        <a:gd name="connsiteY1" fmla="*/ 63718 h 63718"/>
                        <a:gd name="connsiteX0" fmla="*/ 863 w 67235"/>
                        <a:gd name="connsiteY0" fmla="*/ 44354 h 54370"/>
                        <a:gd name="connsiteX1" fmla="*/ 61994 w 67235"/>
                        <a:gd name="connsiteY1" fmla="*/ 54370 h 54370"/>
                        <a:gd name="connsiteX0" fmla="*/ 918 w 65496"/>
                        <a:gd name="connsiteY0" fmla="*/ 40906 h 50922"/>
                        <a:gd name="connsiteX1" fmla="*/ 62049 w 65496"/>
                        <a:gd name="connsiteY1" fmla="*/ 50922 h 50922"/>
                        <a:gd name="connsiteX0" fmla="*/ 912 w 66162"/>
                        <a:gd name="connsiteY0" fmla="*/ 36183 h 58085"/>
                        <a:gd name="connsiteX1" fmla="*/ 62737 w 66162"/>
                        <a:gd name="connsiteY1" fmla="*/ 58085 h 58085"/>
                        <a:gd name="connsiteX0" fmla="*/ 0 w 65747"/>
                        <a:gd name="connsiteY0" fmla="*/ 34505 h 56407"/>
                        <a:gd name="connsiteX1" fmla="*/ 61825 w 65747"/>
                        <a:gd name="connsiteY1" fmla="*/ 56407 h 56407"/>
                        <a:gd name="connsiteX0" fmla="*/ 0 w 73703"/>
                        <a:gd name="connsiteY0" fmla="*/ 33659 h 57884"/>
                        <a:gd name="connsiteX1" fmla="*/ 70091 w 73703"/>
                        <a:gd name="connsiteY1" fmla="*/ 57884 h 57884"/>
                        <a:gd name="connsiteX0" fmla="*/ 0 w 73864"/>
                        <a:gd name="connsiteY0" fmla="*/ 31331 h 55556"/>
                        <a:gd name="connsiteX1" fmla="*/ 70091 w 73864"/>
                        <a:gd name="connsiteY1" fmla="*/ 55556 h 55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73864" h="55556">
                          <a:moveTo>
                            <a:pt x="0" y="31331"/>
                          </a:moveTo>
                          <a:cubicBezTo>
                            <a:pt x="8026" y="-21223"/>
                            <a:pt x="92512" y="-3953"/>
                            <a:pt x="70091" y="55556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7" name="Freeform: Shape 2906">
                      <a:extLst>
                        <a:ext uri="{FF2B5EF4-FFF2-40B4-BE49-F238E27FC236}">
                          <a16:creationId xmlns:a16="http://schemas.microsoft.com/office/drawing/2014/main" id="{33C1732B-2223-282D-8952-000490F8AE4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9588166">
                      <a:off x="13140286" y="8013258"/>
                      <a:ext cx="47697" cy="299673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321 w 197363"/>
                        <a:gd name="connsiteY0" fmla="*/ 28080 h 28080"/>
                        <a:gd name="connsiteX1" fmla="*/ 197359 w 197363"/>
                        <a:gd name="connsiteY1" fmla="*/ 0 h 28080"/>
                        <a:gd name="connsiteX0" fmla="*/ -2 w 197045"/>
                        <a:gd name="connsiteY0" fmla="*/ 28080 h 28080"/>
                        <a:gd name="connsiteX1" fmla="*/ 197036 w 197045"/>
                        <a:gd name="connsiteY1" fmla="*/ 0 h 28080"/>
                        <a:gd name="connsiteX0" fmla="*/ -2 w 207488"/>
                        <a:gd name="connsiteY0" fmla="*/ 28080 h 28080"/>
                        <a:gd name="connsiteX1" fmla="*/ 197036 w 207488"/>
                        <a:gd name="connsiteY1" fmla="*/ 0 h 28080"/>
                        <a:gd name="connsiteX0" fmla="*/ -2 w 210359"/>
                        <a:gd name="connsiteY0" fmla="*/ 28080 h 28080"/>
                        <a:gd name="connsiteX1" fmla="*/ 197036 w 210359"/>
                        <a:gd name="connsiteY1" fmla="*/ 0 h 28080"/>
                        <a:gd name="connsiteX0" fmla="*/ -2 w 215377"/>
                        <a:gd name="connsiteY0" fmla="*/ 28080 h 28080"/>
                        <a:gd name="connsiteX1" fmla="*/ 197036 w 215377"/>
                        <a:gd name="connsiteY1" fmla="*/ 0 h 28080"/>
                        <a:gd name="connsiteX0" fmla="*/ -2 w 248550"/>
                        <a:gd name="connsiteY0" fmla="*/ 28080 h 28080"/>
                        <a:gd name="connsiteX1" fmla="*/ 197036 w 248550"/>
                        <a:gd name="connsiteY1" fmla="*/ 0 h 280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48550" h="28080">
                          <a:moveTo>
                            <a:pt x="-2" y="28080"/>
                          </a:moveTo>
                          <a:cubicBezTo>
                            <a:pt x="175736" y="21588"/>
                            <a:pt x="333197" y="8038"/>
                            <a:pt x="197036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5" name="Freeform: Shape 2904">
                      <a:extLst>
                        <a:ext uri="{FF2B5EF4-FFF2-40B4-BE49-F238E27FC236}">
                          <a16:creationId xmlns:a16="http://schemas.microsoft.com/office/drawing/2014/main" id="{61E3CDA1-578C-7A1C-B753-9F14DCFBA4B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9588166">
                      <a:off x="13178352" y="7978109"/>
                      <a:ext cx="1919" cy="106721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092" h="10000">
                          <a:moveTo>
                            <a:pt x="1727" y="10000"/>
                          </a:moveTo>
                          <a:cubicBezTo>
                            <a:pt x="-4113" y="6920"/>
                            <a:pt x="6783" y="3217"/>
                            <a:pt x="6058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9" name="Freeform: Shape 2908">
                      <a:extLst>
                        <a:ext uri="{FF2B5EF4-FFF2-40B4-BE49-F238E27FC236}">
                          <a16:creationId xmlns:a16="http://schemas.microsoft.com/office/drawing/2014/main" id="{782A1FAA-8FEA-9750-E785-6B93146171D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9588166">
                      <a:off x="13263733" y="8212026"/>
                      <a:ext cx="40389" cy="83714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177 w 372314"/>
                        <a:gd name="connsiteY0" fmla="*/ 8595 h 8595"/>
                        <a:gd name="connsiteX1" fmla="*/ 372312 w 372314"/>
                        <a:gd name="connsiteY1" fmla="*/ 0 h 8595"/>
                        <a:gd name="connsiteX0" fmla="*/ 9 w 5391"/>
                        <a:gd name="connsiteY0" fmla="*/ 7398 h 7398"/>
                        <a:gd name="connsiteX1" fmla="*/ 5391 w 5391"/>
                        <a:gd name="connsiteY1" fmla="*/ 0 h 7398"/>
                        <a:gd name="connsiteX0" fmla="*/ 0 w 9983"/>
                        <a:gd name="connsiteY0" fmla="*/ 10000 h 10000"/>
                        <a:gd name="connsiteX1" fmla="*/ 9983 w 9983"/>
                        <a:gd name="connsiteY1" fmla="*/ 0 h 10000"/>
                        <a:gd name="connsiteX0" fmla="*/ 0 w 7935"/>
                        <a:gd name="connsiteY0" fmla="*/ 10775 h 10775"/>
                        <a:gd name="connsiteX1" fmla="*/ 7935 w 7935"/>
                        <a:gd name="connsiteY1" fmla="*/ 0 h 10775"/>
                        <a:gd name="connsiteX0" fmla="*/ 0 w 10000"/>
                        <a:gd name="connsiteY0" fmla="*/ 10000 h 10000"/>
                        <a:gd name="connsiteX1" fmla="*/ 10000 w 10000"/>
                        <a:gd name="connsiteY1" fmla="*/ 0 h 10000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3237" h="11449">
                          <a:moveTo>
                            <a:pt x="0" y="11449"/>
                          </a:moveTo>
                          <a:cubicBezTo>
                            <a:pt x="3518" y="8485"/>
                            <a:pt x="10481" y="2350"/>
                            <a:pt x="13237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8" name="Freeform: Shape 2907">
                      <a:extLst>
                        <a:ext uri="{FF2B5EF4-FFF2-40B4-BE49-F238E27FC236}">
                          <a16:creationId xmlns:a16="http://schemas.microsoft.com/office/drawing/2014/main" id="{5EDCD45F-9BA1-086E-4D55-60BAABA2820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21237591">
                      <a:off x="13229487" y="8291861"/>
                      <a:ext cx="64565" cy="50770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915 w 64984"/>
                        <a:gd name="connsiteY0" fmla="*/ 5841 h 54266"/>
                        <a:gd name="connsiteX1" fmla="*/ 64984 w 64984"/>
                        <a:gd name="connsiteY1" fmla="*/ 0 h 54266"/>
                        <a:gd name="connsiteX0" fmla="*/ 30 w 63099"/>
                        <a:gd name="connsiteY0" fmla="*/ 5841 h 53254"/>
                        <a:gd name="connsiteX1" fmla="*/ 63099 w 63099"/>
                        <a:gd name="connsiteY1" fmla="*/ 0 h 53254"/>
                        <a:gd name="connsiteX0" fmla="*/ 24 w 64804"/>
                        <a:gd name="connsiteY0" fmla="*/ 5841 h 52010"/>
                        <a:gd name="connsiteX1" fmla="*/ 63093 w 64804"/>
                        <a:gd name="connsiteY1" fmla="*/ 0 h 52010"/>
                        <a:gd name="connsiteX0" fmla="*/ 26 w 63346"/>
                        <a:gd name="connsiteY0" fmla="*/ 5841 h 50808"/>
                        <a:gd name="connsiteX1" fmla="*/ 63095 w 63346"/>
                        <a:gd name="connsiteY1" fmla="*/ 0 h 50808"/>
                        <a:gd name="connsiteX0" fmla="*/ 25 w 64169"/>
                        <a:gd name="connsiteY0" fmla="*/ 5841 h 52257"/>
                        <a:gd name="connsiteX1" fmla="*/ 63094 w 64169"/>
                        <a:gd name="connsiteY1" fmla="*/ 0 h 52257"/>
                        <a:gd name="connsiteX0" fmla="*/ 492 w 64565"/>
                        <a:gd name="connsiteY0" fmla="*/ 5841 h 50770"/>
                        <a:gd name="connsiteX1" fmla="*/ 63561 w 64565"/>
                        <a:gd name="connsiteY1" fmla="*/ 0 h 50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4565" h="50770">
                          <a:moveTo>
                            <a:pt x="492" y="5841"/>
                          </a:moveTo>
                          <a:cubicBezTo>
                            <a:pt x="-7039" y="63471"/>
                            <a:pt x="74457" y="69969"/>
                            <a:pt x="63561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</p:grpSp>
        <p:grpSp>
          <p:nvGrpSpPr>
            <p:cNvPr id="3015" name="Group 3014">
              <a:extLst>
                <a:ext uri="{FF2B5EF4-FFF2-40B4-BE49-F238E27FC236}">
                  <a16:creationId xmlns:a16="http://schemas.microsoft.com/office/drawing/2014/main" id="{4E3E356C-82DA-9A54-B679-66205C2F2A4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023652" y="7265231"/>
              <a:ext cx="2764856" cy="2282976"/>
              <a:chOff x="11728683" y="7530702"/>
              <a:chExt cx="2764856" cy="2282976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5FB8050-507F-B5D5-69D0-3F9E142839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91847" y="7530702"/>
                <a:ext cx="801692" cy="1308895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330938"/>
                  <a:gd name="connsiteY0" fmla="*/ 896145 h 904176"/>
                  <a:gd name="connsiteX1" fmla="*/ 312742 w 330938"/>
                  <a:gd name="connsiteY1" fmla="*/ 0 h 904176"/>
                  <a:gd name="connsiteX0" fmla="*/ 0 w 314628"/>
                  <a:gd name="connsiteY0" fmla="*/ 896145 h 896145"/>
                  <a:gd name="connsiteX1" fmla="*/ 312742 w 314628"/>
                  <a:gd name="connsiteY1" fmla="*/ 0 h 896145"/>
                  <a:gd name="connsiteX0" fmla="*/ 0 w 327258"/>
                  <a:gd name="connsiteY0" fmla="*/ 899320 h 899320"/>
                  <a:gd name="connsiteX1" fmla="*/ 325442 w 327258"/>
                  <a:gd name="connsiteY1" fmla="*/ 0 h 899320"/>
                  <a:gd name="connsiteX0" fmla="*/ 0 w 799281"/>
                  <a:gd name="connsiteY0" fmla="*/ 1318420 h 1318420"/>
                  <a:gd name="connsiteX1" fmla="*/ 798517 w 799281"/>
                  <a:gd name="connsiteY1" fmla="*/ 0 h 1318420"/>
                  <a:gd name="connsiteX0" fmla="*/ 0 w 798517"/>
                  <a:gd name="connsiteY0" fmla="*/ 1318420 h 1318420"/>
                  <a:gd name="connsiteX1" fmla="*/ 798517 w 798517"/>
                  <a:gd name="connsiteY1" fmla="*/ 0 h 1318420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1692" h="1308895">
                    <a:moveTo>
                      <a:pt x="0" y="1308895"/>
                    </a:moveTo>
                    <a:cubicBezTo>
                      <a:pt x="17993" y="750095"/>
                      <a:pt x="341580" y="245270"/>
                      <a:pt x="801692" y="0"/>
                    </a:cubicBezTo>
                  </a:path>
                </a:pathLst>
              </a:custGeom>
              <a:noFill/>
              <a:ln w="38100" cap="rnd">
                <a:solidFill>
                  <a:srgbClr val="3EC6A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79B1407-9190-30FB-C330-5F4B44A91F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028845" y="8842858"/>
                <a:ext cx="661992" cy="591953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661992"/>
                  <a:gd name="connsiteY0" fmla="*/ 572295 h 591953"/>
                  <a:gd name="connsiteX1" fmla="*/ 661992 w 661992"/>
                  <a:gd name="connsiteY1" fmla="*/ 0 h 591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1992" h="591953">
                    <a:moveTo>
                      <a:pt x="0" y="572295"/>
                    </a:moveTo>
                    <a:cubicBezTo>
                      <a:pt x="386293" y="645320"/>
                      <a:pt x="662255" y="527845"/>
                      <a:pt x="661992" y="0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7526366-A5C7-86BA-0800-C01835B6DB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728683" y="9370494"/>
                <a:ext cx="1302547" cy="443184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2547" h="443184">
                    <a:moveTo>
                      <a:pt x="0" y="443184"/>
                    </a:moveTo>
                    <a:cubicBezTo>
                      <a:pt x="279137" y="-21953"/>
                      <a:pt x="712260" y="-52117"/>
                      <a:pt x="1302547" y="44721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03" name="Group 3102">
              <a:extLst>
                <a:ext uri="{FF2B5EF4-FFF2-40B4-BE49-F238E27FC236}">
                  <a16:creationId xmlns:a16="http://schemas.microsoft.com/office/drawing/2014/main" id="{46A881B4-ED31-3A9B-E6BC-66E64DB8E6B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730176" y="7029567"/>
              <a:ext cx="444408" cy="444408"/>
              <a:chOff x="1710814" y="4129550"/>
              <a:chExt cx="444408" cy="444408"/>
            </a:xfrm>
          </p:grpSpPr>
          <p:sp>
            <p:nvSpPr>
              <p:cNvPr id="3104" name="Oval 3103">
                <a:extLst>
                  <a:ext uri="{FF2B5EF4-FFF2-40B4-BE49-F238E27FC236}">
                    <a16:creationId xmlns:a16="http://schemas.microsoft.com/office/drawing/2014/main" id="{CA0693B8-464B-10A4-CDBD-307E716134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05" name="TextBox 3104">
                <a:extLst>
                  <a:ext uri="{FF2B5EF4-FFF2-40B4-BE49-F238E27FC236}">
                    <a16:creationId xmlns:a16="http://schemas.microsoft.com/office/drawing/2014/main" id="{901A09F1-B415-B26C-E2BE-D74299A4C115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</p:grpSp>
        <p:grpSp>
          <p:nvGrpSpPr>
            <p:cNvPr id="3109" name="Group 3108">
              <a:extLst>
                <a:ext uri="{FF2B5EF4-FFF2-40B4-BE49-F238E27FC236}">
                  <a16:creationId xmlns:a16="http://schemas.microsoft.com/office/drawing/2014/main" id="{F0E7A6BF-47EB-C8E1-61B8-17EEC556754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9107375" y="15044174"/>
              <a:ext cx="444408" cy="444408"/>
              <a:chOff x="1710814" y="4129550"/>
              <a:chExt cx="444408" cy="444408"/>
            </a:xfrm>
          </p:grpSpPr>
          <p:sp>
            <p:nvSpPr>
              <p:cNvPr id="3110" name="Oval 3109">
                <a:extLst>
                  <a:ext uri="{FF2B5EF4-FFF2-40B4-BE49-F238E27FC236}">
                    <a16:creationId xmlns:a16="http://schemas.microsoft.com/office/drawing/2014/main" id="{A43FEB9D-4EFD-81A6-342D-01370009896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11" name="TextBox 3110">
                <a:extLst>
                  <a:ext uri="{FF2B5EF4-FFF2-40B4-BE49-F238E27FC236}">
                    <a16:creationId xmlns:a16="http://schemas.microsoft.com/office/drawing/2014/main" id="{B57DC662-64A4-C48A-9209-19F6F98E2BB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</a:p>
            </p:txBody>
          </p:sp>
        </p:grpSp>
        <p:sp>
          <p:nvSpPr>
            <p:cNvPr id="3113" name="Rectangle: Rounded Corners 3112">
              <a:extLst>
                <a:ext uri="{FF2B5EF4-FFF2-40B4-BE49-F238E27FC236}">
                  <a16:creationId xmlns:a16="http://schemas.microsoft.com/office/drawing/2014/main" id="{9B8697C7-FA4A-2D57-3206-CC1CBBD2D5D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917163">
              <a:off x="9990637" y="7062673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4" name="Rectangle: Rounded Corners 3113">
              <a:extLst>
                <a:ext uri="{FF2B5EF4-FFF2-40B4-BE49-F238E27FC236}">
                  <a16:creationId xmlns:a16="http://schemas.microsoft.com/office/drawing/2014/main" id="{CD4EFCA8-526B-BD8B-B99C-E8A78C35B2D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9800000">
              <a:off x="9693763" y="6591343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2" name="Rectangle: Rounded Corners 3131">
              <a:extLst>
                <a:ext uri="{FF2B5EF4-FFF2-40B4-BE49-F238E27FC236}">
                  <a16:creationId xmlns:a16="http://schemas.microsoft.com/office/drawing/2014/main" id="{8BA0C18F-3664-6934-7A6B-0C74A3379CC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9040626">
              <a:off x="9549351" y="7155880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3" name="Rectangle: Rounded Corners 3132">
              <a:extLst>
                <a:ext uri="{FF2B5EF4-FFF2-40B4-BE49-F238E27FC236}">
                  <a16:creationId xmlns:a16="http://schemas.microsoft.com/office/drawing/2014/main" id="{FFAFBF8F-D787-2D61-E71E-163910ED693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10159481" y="6683539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5" name="Rectangle: Rounded Corners 3134">
              <a:extLst>
                <a:ext uri="{FF2B5EF4-FFF2-40B4-BE49-F238E27FC236}">
                  <a16:creationId xmlns:a16="http://schemas.microsoft.com/office/drawing/2014/main" id="{9BC070D4-227C-315C-35DE-CF1517E08B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9639461" y="684692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6" name="Rectangle: Rounded Corners 3135">
              <a:extLst>
                <a:ext uri="{FF2B5EF4-FFF2-40B4-BE49-F238E27FC236}">
                  <a16:creationId xmlns:a16="http://schemas.microsoft.com/office/drawing/2014/main" id="{8CAA4A6E-3FC9-7530-B3BD-4F9C508496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10520667" y="7009589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143" name="Group 3142">
              <a:extLst>
                <a:ext uri="{FF2B5EF4-FFF2-40B4-BE49-F238E27FC236}">
                  <a16:creationId xmlns:a16="http://schemas.microsoft.com/office/drawing/2014/main" id="{DEA83544-5C64-DC78-F585-CE1F3AE554F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9315078">
              <a:off x="8901652" y="15582943"/>
              <a:ext cx="1007773" cy="772258"/>
              <a:chOff x="8644783" y="15810314"/>
              <a:chExt cx="1007773" cy="772258"/>
            </a:xfrm>
          </p:grpSpPr>
          <p:sp>
            <p:nvSpPr>
              <p:cNvPr id="3137" name="Rectangle: Rounded Corners 3136">
                <a:extLst>
                  <a:ext uri="{FF2B5EF4-FFF2-40B4-BE49-F238E27FC236}">
                    <a16:creationId xmlns:a16="http://schemas.microsoft.com/office/drawing/2014/main" id="{EA580E55-BFC0-41A2-23CC-88630BE15F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917163">
                <a:off x="9086069" y="16281644"/>
                <a:ext cx="184974" cy="300928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38" name="Rectangle: Rounded Corners 3137">
                <a:extLst>
                  <a:ext uri="{FF2B5EF4-FFF2-40B4-BE49-F238E27FC236}">
                    <a16:creationId xmlns:a16="http://schemas.microsoft.com/office/drawing/2014/main" id="{A72C8FB0-64B8-6202-09FF-753B9FB360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9800000">
                <a:off x="8789195" y="15810314"/>
                <a:ext cx="120642" cy="19626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39" name="Rectangle: Rounded Corners 3138">
                <a:extLst>
                  <a:ext uri="{FF2B5EF4-FFF2-40B4-BE49-F238E27FC236}">
                    <a16:creationId xmlns:a16="http://schemas.microsoft.com/office/drawing/2014/main" id="{14BFC0EC-F5D6-AA2A-AD76-A54CD34007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9040626">
                <a:off x="8644783" y="16374851"/>
                <a:ext cx="105518" cy="171663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40" name="Rectangle: Rounded Corners 3139">
                <a:extLst>
                  <a:ext uri="{FF2B5EF4-FFF2-40B4-BE49-F238E27FC236}">
                    <a16:creationId xmlns:a16="http://schemas.microsoft.com/office/drawing/2014/main" id="{87CFC2F8-14C4-4BA2-9162-7EE10052D47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9138798" y="1591702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41" name="Rectangle: Rounded Corners 3140">
                <a:extLst>
                  <a:ext uri="{FF2B5EF4-FFF2-40B4-BE49-F238E27FC236}">
                    <a16:creationId xmlns:a16="http://schemas.microsoft.com/office/drawing/2014/main" id="{111D4C3F-B555-D185-9977-3BB8AC072E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8734893" y="1606589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42" name="Rectangle: Rounded Corners 3141">
                <a:extLst>
                  <a:ext uri="{FF2B5EF4-FFF2-40B4-BE49-F238E27FC236}">
                    <a16:creationId xmlns:a16="http://schemas.microsoft.com/office/drawing/2014/main" id="{FFD542B0-2F3F-681D-DCF5-A39DAA14BD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9529013" y="16301131"/>
                <a:ext cx="94061" cy="153024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145" name="Rectangle: Rounded Corners 3144">
              <a:extLst>
                <a:ext uri="{FF2B5EF4-FFF2-40B4-BE49-F238E27FC236}">
                  <a16:creationId xmlns:a16="http://schemas.microsoft.com/office/drawing/2014/main" id="{EAEEE670-395F-83A3-55F8-ABD1D532EC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022815">
              <a:off x="11244480" y="6828438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6" name="Rectangle: Rounded Corners 3145">
              <a:extLst>
                <a:ext uri="{FF2B5EF4-FFF2-40B4-BE49-F238E27FC236}">
                  <a16:creationId xmlns:a16="http://schemas.microsoft.com/office/drawing/2014/main" id="{688D4BB8-55E5-2157-4D1D-3B7D4592C7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8007215">
              <a:off x="11273838" y="6146102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7" name="Rectangle: Rounded Corners 3146">
              <a:extLst>
                <a:ext uri="{FF2B5EF4-FFF2-40B4-BE49-F238E27FC236}">
                  <a16:creationId xmlns:a16="http://schemas.microsoft.com/office/drawing/2014/main" id="{D7BC3E8E-EF1A-8E64-B997-E5F80188BC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7247841">
              <a:off x="11247904" y="5539052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8" name="Rectangle: Rounded Corners 3147">
              <a:extLst>
                <a:ext uri="{FF2B5EF4-FFF2-40B4-BE49-F238E27FC236}">
                  <a16:creationId xmlns:a16="http://schemas.microsoft.com/office/drawing/2014/main" id="{1DFF58A2-1951-199B-A293-33A012FBFE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407215">
              <a:off x="10216433" y="601385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49" name="Rectangle: Rounded Corners 3148">
              <a:extLst>
                <a:ext uri="{FF2B5EF4-FFF2-40B4-BE49-F238E27FC236}">
                  <a16:creationId xmlns:a16="http://schemas.microsoft.com/office/drawing/2014/main" id="{8AD0C8AD-1C43-E734-7C55-A1AA3BE804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238421">
              <a:off x="10934699" y="5961732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0" name="Rectangle: Rounded Corners 3149">
              <a:extLst>
                <a:ext uri="{FF2B5EF4-FFF2-40B4-BE49-F238E27FC236}">
                  <a16:creationId xmlns:a16="http://schemas.microsoft.com/office/drawing/2014/main" id="{C8C6054F-36AE-82D8-82D7-D679A37657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407215">
              <a:off x="10793259" y="6351098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94664D9F-ED8D-09E5-E0CA-0D3121E4B9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93281" y="6263880"/>
              <a:ext cx="444408" cy="444408"/>
              <a:chOff x="1710814" y="4129550"/>
              <a:chExt cx="444408" cy="444408"/>
            </a:xfrm>
          </p:grpSpPr>
          <p:sp>
            <p:nvSpPr>
              <p:cNvPr id="3107" name="Oval 3106">
                <a:extLst>
                  <a:ext uri="{FF2B5EF4-FFF2-40B4-BE49-F238E27FC236}">
                    <a16:creationId xmlns:a16="http://schemas.microsoft.com/office/drawing/2014/main" id="{178C2584-4C62-5D2F-1300-66090121E2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08" name="TextBox 3107">
                <a:extLst>
                  <a:ext uri="{FF2B5EF4-FFF2-40B4-BE49-F238E27FC236}">
                    <a16:creationId xmlns:a16="http://schemas.microsoft.com/office/drawing/2014/main" id="{7C8BD2E4-C837-BEA3-59E6-1EA293A29008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</a:p>
            </p:txBody>
          </p:sp>
        </p:grpSp>
        <p:sp>
          <p:nvSpPr>
            <p:cNvPr id="3639" name="Freeform: Shape 3638">
              <a:extLst>
                <a:ext uri="{FF2B5EF4-FFF2-40B4-BE49-F238E27FC236}">
                  <a16:creationId xmlns:a16="http://schemas.microsoft.com/office/drawing/2014/main" id="{7E434BD9-7163-F990-3105-76D1C8892D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42866" y="13094475"/>
              <a:ext cx="1405731" cy="1106487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50181 w 1450181"/>
                <a:gd name="connsiteY0" fmla="*/ 0 h 1135062"/>
                <a:gd name="connsiteX1" fmla="*/ 0 w 1450181"/>
                <a:gd name="connsiteY1" fmla="*/ 1135062 h 1135062"/>
                <a:gd name="connsiteX0" fmla="*/ 1418431 w 1418431"/>
                <a:gd name="connsiteY0" fmla="*/ 0 h 1116012"/>
                <a:gd name="connsiteX1" fmla="*/ 0 w 1418431"/>
                <a:gd name="connsiteY1" fmla="*/ 1116012 h 1116012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5731" h="1106487">
                  <a:moveTo>
                    <a:pt x="1405731" y="0"/>
                  </a:moveTo>
                  <a:cubicBezTo>
                    <a:pt x="790575" y="354805"/>
                    <a:pt x="334167" y="747712"/>
                    <a:pt x="0" y="1106487"/>
                  </a:cubicBezTo>
                </a:path>
              </a:pathLst>
            </a:custGeom>
            <a:noFill/>
            <a:ln w="127000" cap="rnd">
              <a:solidFill>
                <a:srgbClr val="528B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0" name="Freeform: Shape 3639">
              <a:extLst>
                <a:ext uri="{FF2B5EF4-FFF2-40B4-BE49-F238E27FC236}">
                  <a16:creationId xmlns:a16="http://schemas.microsoft.com/office/drawing/2014/main" id="{F10B003C-B1ED-9756-034A-AAB3FC2CB1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13545" y="14184255"/>
              <a:ext cx="246062" cy="310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062" h="310356">
                  <a:moveTo>
                    <a:pt x="246062" y="0"/>
                  </a:moveTo>
                  <a:cubicBezTo>
                    <a:pt x="112712" y="142874"/>
                    <a:pt x="92074" y="175419"/>
                    <a:pt x="0" y="310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9" name="Rectangle 2858">
              <a:extLst>
                <a:ext uri="{FF2B5EF4-FFF2-40B4-BE49-F238E27FC236}">
                  <a16:creationId xmlns:a16="http://schemas.microsoft.com/office/drawing/2014/main" id="{F29D5CDD-0294-CAA1-64F2-8F80244129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1401961">
              <a:off x="11682857" y="13356290"/>
              <a:ext cx="842721" cy="768283"/>
            </a:xfrm>
            <a:custGeom>
              <a:avLst/>
              <a:gdLst>
                <a:gd name="connsiteX0" fmla="*/ 0 w 1024436"/>
                <a:gd name="connsiteY0" fmla="*/ 0 h 676120"/>
                <a:gd name="connsiteX1" fmla="*/ 1024436 w 1024436"/>
                <a:gd name="connsiteY1" fmla="*/ 0 h 676120"/>
                <a:gd name="connsiteX2" fmla="*/ 1024436 w 1024436"/>
                <a:gd name="connsiteY2" fmla="*/ 676120 h 676120"/>
                <a:gd name="connsiteX3" fmla="*/ 0 w 1024436"/>
                <a:gd name="connsiteY3" fmla="*/ 676120 h 676120"/>
                <a:gd name="connsiteX4" fmla="*/ 0 w 1024436"/>
                <a:gd name="connsiteY4" fmla="*/ 0 h 676120"/>
                <a:gd name="connsiteX0" fmla="*/ 0 w 1024436"/>
                <a:gd name="connsiteY0" fmla="*/ 91440 h 767560"/>
                <a:gd name="connsiteX1" fmla="*/ 788216 w 1024436"/>
                <a:gd name="connsiteY1" fmla="*/ 0 h 767560"/>
                <a:gd name="connsiteX2" fmla="*/ 1024436 w 1024436"/>
                <a:gd name="connsiteY2" fmla="*/ 767560 h 767560"/>
                <a:gd name="connsiteX3" fmla="*/ 0 w 1024436"/>
                <a:gd name="connsiteY3" fmla="*/ 767560 h 767560"/>
                <a:gd name="connsiteX4" fmla="*/ 0 w 1024436"/>
                <a:gd name="connsiteY4" fmla="*/ 91440 h 767560"/>
                <a:gd name="connsiteX0" fmla="*/ 0 w 948236"/>
                <a:gd name="connsiteY0" fmla="*/ 91440 h 767560"/>
                <a:gd name="connsiteX1" fmla="*/ 788216 w 948236"/>
                <a:gd name="connsiteY1" fmla="*/ 0 h 767560"/>
                <a:gd name="connsiteX2" fmla="*/ 948236 w 948236"/>
                <a:gd name="connsiteY2" fmla="*/ 424660 h 767560"/>
                <a:gd name="connsiteX3" fmla="*/ 0 w 948236"/>
                <a:gd name="connsiteY3" fmla="*/ 767560 h 767560"/>
                <a:gd name="connsiteX4" fmla="*/ 0 w 948236"/>
                <a:gd name="connsiteY4" fmla="*/ 91440 h 767560"/>
                <a:gd name="connsiteX0" fmla="*/ 0 w 948236"/>
                <a:gd name="connsiteY0" fmla="*/ 91440 h 965680"/>
                <a:gd name="connsiteX1" fmla="*/ 788216 w 948236"/>
                <a:gd name="connsiteY1" fmla="*/ 0 h 965680"/>
                <a:gd name="connsiteX2" fmla="*/ 948236 w 948236"/>
                <a:gd name="connsiteY2" fmla="*/ 424660 h 965680"/>
                <a:gd name="connsiteX3" fmla="*/ 259080 w 948236"/>
                <a:gd name="connsiteY3" fmla="*/ 965680 h 965680"/>
                <a:gd name="connsiteX4" fmla="*/ 0 w 948236"/>
                <a:gd name="connsiteY4" fmla="*/ 91440 h 965680"/>
                <a:gd name="connsiteX0" fmla="*/ 0 w 1077776"/>
                <a:gd name="connsiteY0" fmla="*/ 678180 h 965680"/>
                <a:gd name="connsiteX1" fmla="*/ 917756 w 1077776"/>
                <a:gd name="connsiteY1" fmla="*/ 0 h 965680"/>
                <a:gd name="connsiteX2" fmla="*/ 1077776 w 1077776"/>
                <a:gd name="connsiteY2" fmla="*/ 424660 h 965680"/>
                <a:gd name="connsiteX3" fmla="*/ 388620 w 1077776"/>
                <a:gd name="connsiteY3" fmla="*/ 965680 h 965680"/>
                <a:gd name="connsiteX4" fmla="*/ 0 w 1077776"/>
                <a:gd name="connsiteY4" fmla="*/ 678180 h 965680"/>
                <a:gd name="connsiteX0" fmla="*/ 0 w 1077776"/>
                <a:gd name="connsiteY0" fmla="*/ 609600 h 897100"/>
                <a:gd name="connsiteX1" fmla="*/ 727256 w 1077776"/>
                <a:gd name="connsiteY1" fmla="*/ 0 h 897100"/>
                <a:gd name="connsiteX2" fmla="*/ 1077776 w 1077776"/>
                <a:gd name="connsiteY2" fmla="*/ 356080 h 897100"/>
                <a:gd name="connsiteX3" fmla="*/ 388620 w 1077776"/>
                <a:gd name="connsiteY3" fmla="*/ 897100 h 897100"/>
                <a:gd name="connsiteX4" fmla="*/ 0 w 1077776"/>
                <a:gd name="connsiteY4" fmla="*/ 609600 h 897100"/>
                <a:gd name="connsiteX0" fmla="*/ 0 w 986336"/>
                <a:gd name="connsiteY0" fmla="*/ 609600 h 897100"/>
                <a:gd name="connsiteX1" fmla="*/ 727256 w 986336"/>
                <a:gd name="connsiteY1" fmla="*/ 0 h 897100"/>
                <a:gd name="connsiteX2" fmla="*/ 986336 w 986336"/>
                <a:gd name="connsiteY2" fmla="*/ 325600 h 897100"/>
                <a:gd name="connsiteX3" fmla="*/ 388620 w 986336"/>
                <a:gd name="connsiteY3" fmla="*/ 897100 h 897100"/>
                <a:gd name="connsiteX4" fmla="*/ 0 w 986336"/>
                <a:gd name="connsiteY4" fmla="*/ 609600 h 897100"/>
                <a:gd name="connsiteX0" fmla="*/ 0 w 986336"/>
                <a:gd name="connsiteY0" fmla="*/ 609600 h 843760"/>
                <a:gd name="connsiteX1" fmla="*/ 727256 w 986336"/>
                <a:gd name="connsiteY1" fmla="*/ 0 h 843760"/>
                <a:gd name="connsiteX2" fmla="*/ 986336 w 986336"/>
                <a:gd name="connsiteY2" fmla="*/ 325600 h 843760"/>
                <a:gd name="connsiteX3" fmla="*/ 365760 w 986336"/>
                <a:gd name="connsiteY3" fmla="*/ 843760 h 843760"/>
                <a:gd name="connsiteX4" fmla="*/ 0 w 986336"/>
                <a:gd name="connsiteY4" fmla="*/ 609600 h 843760"/>
                <a:gd name="connsiteX0" fmla="*/ 0 w 724398"/>
                <a:gd name="connsiteY0" fmla="*/ 428625 h 843760"/>
                <a:gd name="connsiteX1" fmla="*/ 465318 w 724398"/>
                <a:gd name="connsiteY1" fmla="*/ 0 h 843760"/>
                <a:gd name="connsiteX2" fmla="*/ 724398 w 724398"/>
                <a:gd name="connsiteY2" fmla="*/ 325600 h 843760"/>
                <a:gd name="connsiteX3" fmla="*/ 103822 w 724398"/>
                <a:gd name="connsiteY3" fmla="*/ 843760 h 843760"/>
                <a:gd name="connsiteX4" fmla="*/ 0 w 724398"/>
                <a:gd name="connsiteY4" fmla="*/ 428625 h 843760"/>
                <a:gd name="connsiteX0" fmla="*/ 0 w 724398"/>
                <a:gd name="connsiteY0" fmla="*/ 428625 h 700885"/>
                <a:gd name="connsiteX1" fmla="*/ 465318 w 724398"/>
                <a:gd name="connsiteY1" fmla="*/ 0 h 700885"/>
                <a:gd name="connsiteX2" fmla="*/ 724398 w 724398"/>
                <a:gd name="connsiteY2" fmla="*/ 325600 h 700885"/>
                <a:gd name="connsiteX3" fmla="*/ 199072 w 724398"/>
                <a:gd name="connsiteY3" fmla="*/ 700885 h 700885"/>
                <a:gd name="connsiteX4" fmla="*/ 0 w 724398"/>
                <a:gd name="connsiteY4" fmla="*/ 428625 h 700885"/>
                <a:gd name="connsiteX0" fmla="*/ 0 w 733923"/>
                <a:gd name="connsiteY0" fmla="*/ 428625 h 700885"/>
                <a:gd name="connsiteX1" fmla="*/ 465318 w 733923"/>
                <a:gd name="connsiteY1" fmla="*/ 0 h 700885"/>
                <a:gd name="connsiteX2" fmla="*/ 733923 w 733923"/>
                <a:gd name="connsiteY2" fmla="*/ 344650 h 700885"/>
                <a:gd name="connsiteX3" fmla="*/ 199072 w 733923"/>
                <a:gd name="connsiteY3" fmla="*/ 700885 h 700885"/>
                <a:gd name="connsiteX4" fmla="*/ 0 w 733923"/>
                <a:gd name="connsiteY4" fmla="*/ 428625 h 700885"/>
                <a:gd name="connsiteX0" fmla="*/ 0 w 733923"/>
                <a:gd name="connsiteY0" fmla="*/ 428625 h 710410"/>
                <a:gd name="connsiteX1" fmla="*/ 465318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10410"/>
                <a:gd name="connsiteX1" fmla="*/ 493893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72322"/>
                <a:gd name="connsiteX1" fmla="*/ 493893 w 733923"/>
                <a:gd name="connsiteY1" fmla="*/ 0 h 772322"/>
                <a:gd name="connsiteX2" fmla="*/ 733923 w 733923"/>
                <a:gd name="connsiteY2" fmla="*/ 344650 h 772322"/>
                <a:gd name="connsiteX3" fmla="*/ 160972 w 733923"/>
                <a:gd name="connsiteY3" fmla="*/ 772322 h 772322"/>
                <a:gd name="connsiteX4" fmla="*/ 0 w 733923"/>
                <a:gd name="connsiteY4" fmla="*/ 428625 h 772322"/>
                <a:gd name="connsiteX0" fmla="*/ 0 w 795835"/>
                <a:gd name="connsiteY0" fmla="*/ 476250 h 772322"/>
                <a:gd name="connsiteX1" fmla="*/ 555805 w 795835"/>
                <a:gd name="connsiteY1" fmla="*/ 0 h 772322"/>
                <a:gd name="connsiteX2" fmla="*/ 795835 w 795835"/>
                <a:gd name="connsiteY2" fmla="*/ 344650 h 772322"/>
                <a:gd name="connsiteX3" fmla="*/ 222884 w 795835"/>
                <a:gd name="connsiteY3" fmla="*/ 772322 h 772322"/>
                <a:gd name="connsiteX4" fmla="*/ 0 w 795835"/>
                <a:gd name="connsiteY4" fmla="*/ 476250 h 772322"/>
                <a:gd name="connsiteX0" fmla="*/ 24039 w 819874"/>
                <a:gd name="connsiteY0" fmla="*/ 476250 h 772322"/>
                <a:gd name="connsiteX1" fmla="*/ 579844 w 819874"/>
                <a:gd name="connsiteY1" fmla="*/ 0 h 772322"/>
                <a:gd name="connsiteX2" fmla="*/ 819874 w 819874"/>
                <a:gd name="connsiteY2" fmla="*/ 344650 h 772322"/>
                <a:gd name="connsiteX3" fmla="*/ 246923 w 819874"/>
                <a:gd name="connsiteY3" fmla="*/ 772322 h 772322"/>
                <a:gd name="connsiteX4" fmla="*/ 24039 w 819874"/>
                <a:gd name="connsiteY4" fmla="*/ 476250 h 772322"/>
                <a:gd name="connsiteX0" fmla="*/ 28152 w 823987"/>
                <a:gd name="connsiteY0" fmla="*/ 476250 h 790258"/>
                <a:gd name="connsiteX1" fmla="*/ 583957 w 823987"/>
                <a:gd name="connsiteY1" fmla="*/ 0 h 790258"/>
                <a:gd name="connsiteX2" fmla="*/ 823987 w 823987"/>
                <a:gd name="connsiteY2" fmla="*/ 344650 h 790258"/>
                <a:gd name="connsiteX3" fmla="*/ 251036 w 823987"/>
                <a:gd name="connsiteY3" fmla="*/ 772322 h 790258"/>
                <a:gd name="connsiteX4" fmla="*/ 28152 w 823987"/>
                <a:gd name="connsiteY4" fmla="*/ 476250 h 790258"/>
                <a:gd name="connsiteX0" fmla="*/ 28152 w 823987"/>
                <a:gd name="connsiteY0" fmla="*/ 482545 h 796553"/>
                <a:gd name="connsiteX1" fmla="*/ 583957 w 823987"/>
                <a:gd name="connsiteY1" fmla="*/ 6295 h 796553"/>
                <a:gd name="connsiteX2" fmla="*/ 823987 w 823987"/>
                <a:gd name="connsiteY2" fmla="*/ 350945 h 796553"/>
                <a:gd name="connsiteX3" fmla="*/ 251036 w 823987"/>
                <a:gd name="connsiteY3" fmla="*/ 778617 h 796553"/>
                <a:gd name="connsiteX4" fmla="*/ 28152 w 823987"/>
                <a:gd name="connsiteY4" fmla="*/ 482545 h 796553"/>
                <a:gd name="connsiteX0" fmla="*/ 28152 w 856584"/>
                <a:gd name="connsiteY0" fmla="*/ 482636 h 796644"/>
                <a:gd name="connsiteX1" fmla="*/ 583957 w 856584"/>
                <a:gd name="connsiteY1" fmla="*/ 6386 h 796644"/>
                <a:gd name="connsiteX2" fmla="*/ 823987 w 856584"/>
                <a:gd name="connsiteY2" fmla="*/ 351036 h 796644"/>
                <a:gd name="connsiteX3" fmla="*/ 251036 w 856584"/>
                <a:gd name="connsiteY3" fmla="*/ 778708 h 796644"/>
                <a:gd name="connsiteX4" fmla="*/ 28152 w 856584"/>
                <a:gd name="connsiteY4" fmla="*/ 482636 h 796644"/>
                <a:gd name="connsiteX0" fmla="*/ 28152 w 835136"/>
                <a:gd name="connsiteY0" fmla="*/ 477668 h 791676"/>
                <a:gd name="connsiteX1" fmla="*/ 583957 w 835136"/>
                <a:gd name="connsiteY1" fmla="*/ 1418 h 791676"/>
                <a:gd name="connsiteX2" fmla="*/ 823987 w 835136"/>
                <a:gd name="connsiteY2" fmla="*/ 346068 h 791676"/>
                <a:gd name="connsiteX3" fmla="*/ 251036 w 835136"/>
                <a:gd name="connsiteY3" fmla="*/ 773740 h 791676"/>
                <a:gd name="connsiteX4" fmla="*/ 28152 w 835136"/>
                <a:gd name="connsiteY4" fmla="*/ 477668 h 791676"/>
                <a:gd name="connsiteX0" fmla="*/ 28152 w 854932"/>
                <a:gd name="connsiteY0" fmla="*/ 477459 h 791467"/>
                <a:gd name="connsiteX1" fmla="*/ 583957 w 854932"/>
                <a:gd name="connsiteY1" fmla="*/ 1209 h 791467"/>
                <a:gd name="connsiteX2" fmla="*/ 823987 w 854932"/>
                <a:gd name="connsiteY2" fmla="*/ 345859 h 791467"/>
                <a:gd name="connsiteX3" fmla="*/ 251036 w 854932"/>
                <a:gd name="connsiteY3" fmla="*/ 773531 h 791467"/>
                <a:gd name="connsiteX4" fmla="*/ 28152 w 854932"/>
                <a:gd name="connsiteY4" fmla="*/ 477459 h 791467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2110 w 838890"/>
                <a:gd name="connsiteY0" fmla="*/ 477459 h 775279"/>
                <a:gd name="connsiteX1" fmla="*/ 567915 w 838890"/>
                <a:gd name="connsiteY1" fmla="*/ 1209 h 775279"/>
                <a:gd name="connsiteX2" fmla="*/ 807945 w 838890"/>
                <a:gd name="connsiteY2" fmla="*/ 345859 h 775279"/>
                <a:gd name="connsiteX3" fmla="*/ 234994 w 838890"/>
                <a:gd name="connsiteY3" fmla="*/ 773531 h 775279"/>
                <a:gd name="connsiteX4" fmla="*/ 12110 w 838890"/>
                <a:gd name="connsiteY4" fmla="*/ 477459 h 775279"/>
                <a:gd name="connsiteX0" fmla="*/ 18602 w 845382"/>
                <a:gd name="connsiteY0" fmla="*/ 477459 h 775601"/>
                <a:gd name="connsiteX1" fmla="*/ 574407 w 845382"/>
                <a:gd name="connsiteY1" fmla="*/ 1209 h 775601"/>
                <a:gd name="connsiteX2" fmla="*/ 814437 w 845382"/>
                <a:gd name="connsiteY2" fmla="*/ 345859 h 775601"/>
                <a:gd name="connsiteX3" fmla="*/ 241486 w 845382"/>
                <a:gd name="connsiteY3" fmla="*/ 773531 h 775601"/>
                <a:gd name="connsiteX4" fmla="*/ 18602 w 845382"/>
                <a:gd name="connsiteY4" fmla="*/ 477459 h 775601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4604 w 841384"/>
                <a:gd name="connsiteY0" fmla="*/ 477459 h 792206"/>
                <a:gd name="connsiteX1" fmla="*/ 570409 w 841384"/>
                <a:gd name="connsiteY1" fmla="*/ 1209 h 792206"/>
                <a:gd name="connsiteX2" fmla="*/ 810439 w 841384"/>
                <a:gd name="connsiteY2" fmla="*/ 345859 h 792206"/>
                <a:gd name="connsiteX3" fmla="*/ 237488 w 841384"/>
                <a:gd name="connsiteY3" fmla="*/ 773531 h 792206"/>
                <a:gd name="connsiteX4" fmla="*/ 14604 w 841384"/>
                <a:gd name="connsiteY4" fmla="*/ 477459 h 792206"/>
                <a:gd name="connsiteX0" fmla="*/ 21728 w 848508"/>
                <a:gd name="connsiteY0" fmla="*/ 477459 h 792461"/>
                <a:gd name="connsiteX1" fmla="*/ 577533 w 848508"/>
                <a:gd name="connsiteY1" fmla="*/ 1209 h 792461"/>
                <a:gd name="connsiteX2" fmla="*/ 817563 w 848508"/>
                <a:gd name="connsiteY2" fmla="*/ 345859 h 792461"/>
                <a:gd name="connsiteX3" fmla="*/ 244612 w 848508"/>
                <a:gd name="connsiteY3" fmla="*/ 773531 h 792461"/>
                <a:gd name="connsiteX4" fmla="*/ 21728 w 848508"/>
                <a:gd name="connsiteY4" fmla="*/ 477459 h 792461"/>
                <a:gd name="connsiteX0" fmla="*/ 16048 w 823522"/>
                <a:gd name="connsiteY0" fmla="*/ 477654 h 778812"/>
                <a:gd name="connsiteX1" fmla="*/ 571853 w 823522"/>
                <a:gd name="connsiteY1" fmla="*/ 1404 h 778812"/>
                <a:gd name="connsiteX2" fmla="*/ 811883 w 823522"/>
                <a:gd name="connsiteY2" fmla="*/ 346054 h 778812"/>
                <a:gd name="connsiteX3" fmla="*/ 229407 w 823522"/>
                <a:gd name="connsiteY3" fmla="*/ 759439 h 778812"/>
                <a:gd name="connsiteX4" fmla="*/ 16048 w 823522"/>
                <a:gd name="connsiteY4" fmla="*/ 477654 h 778812"/>
                <a:gd name="connsiteX0" fmla="*/ 16048 w 837161"/>
                <a:gd name="connsiteY0" fmla="*/ 477523 h 778681"/>
                <a:gd name="connsiteX1" fmla="*/ 571853 w 837161"/>
                <a:gd name="connsiteY1" fmla="*/ 1273 h 778681"/>
                <a:gd name="connsiteX2" fmla="*/ 811883 w 837161"/>
                <a:gd name="connsiteY2" fmla="*/ 345923 h 778681"/>
                <a:gd name="connsiteX3" fmla="*/ 229407 w 837161"/>
                <a:gd name="connsiteY3" fmla="*/ 759308 h 778681"/>
                <a:gd name="connsiteX4" fmla="*/ 16048 w 837161"/>
                <a:gd name="connsiteY4" fmla="*/ 477523 h 778681"/>
                <a:gd name="connsiteX0" fmla="*/ 16048 w 846714"/>
                <a:gd name="connsiteY0" fmla="*/ 481085 h 782243"/>
                <a:gd name="connsiteX1" fmla="*/ 571853 w 846714"/>
                <a:gd name="connsiteY1" fmla="*/ 4835 h 782243"/>
                <a:gd name="connsiteX2" fmla="*/ 811883 w 846714"/>
                <a:gd name="connsiteY2" fmla="*/ 349485 h 782243"/>
                <a:gd name="connsiteX3" fmla="*/ 229407 w 846714"/>
                <a:gd name="connsiteY3" fmla="*/ 762870 h 782243"/>
                <a:gd name="connsiteX4" fmla="*/ 16048 w 846714"/>
                <a:gd name="connsiteY4" fmla="*/ 481085 h 782243"/>
                <a:gd name="connsiteX0" fmla="*/ 16944 w 834048"/>
                <a:gd name="connsiteY0" fmla="*/ 481512 h 782670"/>
                <a:gd name="connsiteX1" fmla="*/ 587037 w 834048"/>
                <a:gd name="connsiteY1" fmla="*/ 5262 h 782670"/>
                <a:gd name="connsiteX2" fmla="*/ 812779 w 834048"/>
                <a:gd name="connsiteY2" fmla="*/ 349912 h 782670"/>
                <a:gd name="connsiteX3" fmla="*/ 230303 w 834048"/>
                <a:gd name="connsiteY3" fmla="*/ 763297 h 782670"/>
                <a:gd name="connsiteX4" fmla="*/ 16944 w 834048"/>
                <a:gd name="connsiteY4" fmla="*/ 481512 h 782670"/>
                <a:gd name="connsiteX0" fmla="*/ 16944 w 848057"/>
                <a:gd name="connsiteY0" fmla="*/ 481433 h 782591"/>
                <a:gd name="connsiteX1" fmla="*/ 587037 w 848057"/>
                <a:gd name="connsiteY1" fmla="*/ 5183 h 782591"/>
                <a:gd name="connsiteX2" fmla="*/ 812779 w 848057"/>
                <a:gd name="connsiteY2" fmla="*/ 349833 h 782591"/>
                <a:gd name="connsiteX3" fmla="*/ 230303 w 848057"/>
                <a:gd name="connsiteY3" fmla="*/ 763218 h 782591"/>
                <a:gd name="connsiteX4" fmla="*/ 16944 w 848057"/>
                <a:gd name="connsiteY4" fmla="*/ 481433 h 782591"/>
                <a:gd name="connsiteX0" fmla="*/ 16944 w 846038"/>
                <a:gd name="connsiteY0" fmla="*/ 483425 h 784583"/>
                <a:gd name="connsiteX1" fmla="*/ 587037 w 846038"/>
                <a:gd name="connsiteY1" fmla="*/ 7175 h 784583"/>
                <a:gd name="connsiteX2" fmla="*/ 812779 w 846038"/>
                <a:gd name="connsiteY2" fmla="*/ 351825 h 784583"/>
                <a:gd name="connsiteX3" fmla="*/ 230303 w 846038"/>
                <a:gd name="connsiteY3" fmla="*/ 765210 h 784583"/>
                <a:gd name="connsiteX4" fmla="*/ 16944 w 846038"/>
                <a:gd name="connsiteY4" fmla="*/ 483425 h 784583"/>
                <a:gd name="connsiteX0" fmla="*/ 11186 w 823733"/>
                <a:gd name="connsiteY0" fmla="*/ 483476 h 771098"/>
                <a:gd name="connsiteX1" fmla="*/ 581279 w 823733"/>
                <a:gd name="connsiteY1" fmla="*/ 7226 h 771098"/>
                <a:gd name="connsiteX2" fmla="*/ 807021 w 823733"/>
                <a:gd name="connsiteY2" fmla="*/ 351876 h 771098"/>
                <a:gd name="connsiteX3" fmla="*/ 267408 w 823733"/>
                <a:gd name="connsiteY3" fmla="*/ 750974 h 771098"/>
                <a:gd name="connsiteX4" fmla="*/ 11186 w 823733"/>
                <a:gd name="connsiteY4" fmla="*/ 483476 h 771098"/>
                <a:gd name="connsiteX0" fmla="*/ 11105 w 823652"/>
                <a:gd name="connsiteY0" fmla="*/ 483476 h 772021"/>
                <a:gd name="connsiteX1" fmla="*/ 581198 w 823652"/>
                <a:gd name="connsiteY1" fmla="*/ 7226 h 772021"/>
                <a:gd name="connsiteX2" fmla="*/ 806940 w 823652"/>
                <a:gd name="connsiteY2" fmla="*/ 351876 h 772021"/>
                <a:gd name="connsiteX3" fmla="*/ 267327 w 823652"/>
                <a:gd name="connsiteY3" fmla="*/ 750974 h 772021"/>
                <a:gd name="connsiteX4" fmla="*/ 11105 w 823652"/>
                <a:gd name="connsiteY4" fmla="*/ 483476 h 772021"/>
                <a:gd name="connsiteX0" fmla="*/ 11105 w 840124"/>
                <a:gd name="connsiteY0" fmla="*/ 482944 h 771489"/>
                <a:gd name="connsiteX1" fmla="*/ 581198 w 840124"/>
                <a:gd name="connsiteY1" fmla="*/ 6694 h 771489"/>
                <a:gd name="connsiteX2" fmla="*/ 806940 w 840124"/>
                <a:gd name="connsiteY2" fmla="*/ 351344 h 771489"/>
                <a:gd name="connsiteX3" fmla="*/ 267327 w 840124"/>
                <a:gd name="connsiteY3" fmla="*/ 750442 h 771489"/>
                <a:gd name="connsiteX4" fmla="*/ 11105 w 840124"/>
                <a:gd name="connsiteY4" fmla="*/ 482944 h 771489"/>
                <a:gd name="connsiteX0" fmla="*/ 11159 w 840178"/>
                <a:gd name="connsiteY0" fmla="*/ 482944 h 770859"/>
                <a:gd name="connsiteX1" fmla="*/ 581252 w 840178"/>
                <a:gd name="connsiteY1" fmla="*/ 6694 h 770859"/>
                <a:gd name="connsiteX2" fmla="*/ 806994 w 840178"/>
                <a:gd name="connsiteY2" fmla="*/ 351344 h 770859"/>
                <a:gd name="connsiteX3" fmla="*/ 267381 w 840178"/>
                <a:gd name="connsiteY3" fmla="*/ 750442 h 770859"/>
                <a:gd name="connsiteX4" fmla="*/ 11159 w 840178"/>
                <a:gd name="connsiteY4" fmla="*/ 482944 h 770859"/>
                <a:gd name="connsiteX0" fmla="*/ 27993 w 857012"/>
                <a:gd name="connsiteY0" fmla="*/ 482944 h 773469"/>
                <a:gd name="connsiteX1" fmla="*/ 598086 w 857012"/>
                <a:gd name="connsiteY1" fmla="*/ 6694 h 773469"/>
                <a:gd name="connsiteX2" fmla="*/ 823828 w 857012"/>
                <a:gd name="connsiteY2" fmla="*/ 351344 h 773469"/>
                <a:gd name="connsiteX3" fmla="*/ 284215 w 857012"/>
                <a:gd name="connsiteY3" fmla="*/ 750442 h 773469"/>
                <a:gd name="connsiteX4" fmla="*/ 27993 w 857012"/>
                <a:gd name="connsiteY4" fmla="*/ 482944 h 773469"/>
                <a:gd name="connsiteX0" fmla="*/ 29823 w 858842"/>
                <a:gd name="connsiteY0" fmla="*/ 482944 h 782235"/>
                <a:gd name="connsiteX1" fmla="*/ 599916 w 858842"/>
                <a:gd name="connsiteY1" fmla="*/ 6694 h 782235"/>
                <a:gd name="connsiteX2" fmla="*/ 825658 w 858842"/>
                <a:gd name="connsiteY2" fmla="*/ 351344 h 782235"/>
                <a:gd name="connsiteX3" fmla="*/ 286045 w 858842"/>
                <a:gd name="connsiteY3" fmla="*/ 750442 h 782235"/>
                <a:gd name="connsiteX4" fmla="*/ 29823 w 858842"/>
                <a:gd name="connsiteY4" fmla="*/ 482944 h 782235"/>
                <a:gd name="connsiteX0" fmla="*/ 15576 w 844595"/>
                <a:gd name="connsiteY0" fmla="*/ 482944 h 779824"/>
                <a:gd name="connsiteX1" fmla="*/ 585669 w 844595"/>
                <a:gd name="connsiteY1" fmla="*/ 6694 h 779824"/>
                <a:gd name="connsiteX2" fmla="*/ 811411 w 844595"/>
                <a:gd name="connsiteY2" fmla="*/ 351344 h 779824"/>
                <a:gd name="connsiteX3" fmla="*/ 271798 w 844595"/>
                <a:gd name="connsiteY3" fmla="*/ 750442 h 779824"/>
                <a:gd name="connsiteX4" fmla="*/ 15576 w 844595"/>
                <a:gd name="connsiteY4" fmla="*/ 482944 h 779824"/>
                <a:gd name="connsiteX0" fmla="*/ 13702 w 842721"/>
                <a:gd name="connsiteY0" fmla="*/ 482944 h 768283"/>
                <a:gd name="connsiteX1" fmla="*/ 583795 w 842721"/>
                <a:gd name="connsiteY1" fmla="*/ 6694 h 768283"/>
                <a:gd name="connsiteX2" fmla="*/ 809537 w 842721"/>
                <a:gd name="connsiteY2" fmla="*/ 351344 h 768283"/>
                <a:gd name="connsiteX3" fmla="*/ 269924 w 842721"/>
                <a:gd name="connsiteY3" fmla="*/ 750442 h 768283"/>
                <a:gd name="connsiteX4" fmla="*/ 13702 w 842721"/>
                <a:gd name="connsiteY4" fmla="*/ 482944 h 76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721" h="768283">
                  <a:moveTo>
                    <a:pt x="13702" y="482944"/>
                  </a:moveTo>
                  <a:cubicBezTo>
                    <a:pt x="70257" y="360863"/>
                    <a:pt x="453829" y="41091"/>
                    <a:pt x="583795" y="6694"/>
                  </a:cubicBezTo>
                  <a:cubicBezTo>
                    <a:pt x="792634" y="-48577"/>
                    <a:pt x="902150" y="253748"/>
                    <a:pt x="809537" y="351344"/>
                  </a:cubicBezTo>
                  <a:cubicBezTo>
                    <a:pt x="628637" y="541977"/>
                    <a:pt x="444352" y="661624"/>
                    <a:pt x="269924" y="750442"/>
                  </a:cubicBezTo>
                  <a:cubicBezTo>
                    <a:pt x="110269" y="831738"/>
                    <a:pt x="-48135" y="616427"/>
                    <a:pt x="13702" y="482944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E9D5C388-BA10-2AFD-3B70-7D1796F03A7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9085" y="13360222"/>
              <a:ext cx="394495" cy="155650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  <a:gd name="connsiteX0" fmla="*/ 415924 w 415924"/>
                <a:gd name="connsiteY0" fmla="*/ 45917 h 104655"/>
                <a:gd name="connsiteX1" fmla="*/ 0 w 415924"/>
                <a:gd name="connsiteY1" fmla="*/ 104655 h 104655"/>
                <a:gd name="connsiteX0" fmla="*/ 399255 w 399255"/>
                <a:gd name="connsiteY0" fmla="*/ 43847 h 109728"/>
                <a:gd name="connsiteX1" fmla="*/ 0 w 399255"/>
                <a:gd name="connsiteY1" fmla="*/ 109728 h 109728"/>
                <a:gd name="connsiteX0" fmla="*/ 399255 w 399255"/>
                <a:gd name="connsiteY0" fmla="*/ 70990 h 136871"/>
                <a:gd name="connsiteX1" fmla="*/ 0 w 399255"/>
                <a:gd name="connsiteY1" fmla="*/ 136871 h 136871"/>
                <a:gd name="connsiteX0" fmla="*/ 401637 w 401637"/>
                <a:gd name="connsiteY0" fmla="*/ 70990 h 136871"/>
                <a:gd name="connsiteX1" fmla="*/ 0 w 401637"/>
                <a:gd name="connsiteY1" fmla="*/ 136871 h 136871"/>
                <a:gd name="connsiteX0" fmla="*/ 401637 w 401637"/>
                <a:gd name="connsiteY0" fmla="*/ 91321 h 157202"/>
                <a:gd name="connsiteX1" fmla="*/ 0 w 401637"/>
                <a:gd name="connsiteY1" fmla="*/ 157202 h 157202"/>
                <a:gd name="connsiteX0" fmla="*/ 399256 w 399256"/>
                <a:gd name="connsiteY0" fmla="*/ 84858 h 167408"/>
                <a:gd name="connsiteX1" fmla="*/ 0 w 399256"/>
                <a:gd name="connsiteY1" fmla="*/ 167408 h 167408"/>
                <a:gd name="connsiteX0" fmla="*/ 399256 w 399256"/>
                <a:gd name="connsiteY0" fmla="*/ 73736 h 156286"/>
                <a:gd name="connsiteX1" fmla="*/ 0 w 399256"/>
                <a:gd name="connsiteY1" fmla="*/ 156286 h 156286"/>
                <a:gd name="connsiteX0" fmla="*/ 392113 w 392113"/>
                <a:gd name="connsiteY0" fmla="*/ 72818 h 157750"/>
                <a:gd name="connsiteX1" fmla="*/ 0 w 392113"/>
                <a:gd name="connsiteY1" fmla="*/ 157750 h 157750"/>
                <a:gd name="connsiteX0" fmla="*/ 392113 w 392113"/>
                <a:gd name="connsiteY0" fmla="*/ 67793 h 152725"/>
                <a:gd name="connsiteX1" fmla="*/ 0 w 392113"/>
                <a:gd name="connsiteY1" fmla="*/ 152725 h 152725"/>
                <a:gd name="connsiteX0" fmla="*/ 399257 w 399257"/>
                <a:gd name="connsiteY0" fmla="*/ 65956 h 155650"/>
                <a:gd name="connsiteX1" fmla="*/ 0 w 399257"/>
                <a:gd name="connsiteY1" fmla="*/ 155650 h 155650"/>
                <a:gd name="connsiteX0" fmla="*/ 394495 w 394495"/>
                <a:gd name="connsiteY0" fmla="*/ 65956 h 155650"/>
                <a:gd name="connsiteX1" fmla="*/ 0 w 394495"/>
                <a:gd name="connsiteY1" fmla="*/ 155650 h 1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95" h="155650">
                  <a:moveTo>
                    <a:pt x="394495" y="65956"/>
                  </a:moveTo>
                  <a:cubicBezTo>
                    <a:pt x="301625" y="-34056"/>
                    <a:pt x="183358" y="-32469"/>
                    <a:pt x="0" y="155650"/>
                  </a:cubicBezTo>
                </a:path>
              </a:pathLst>
            </a:custGeom>
            <a:noFill/>
            <a:ln w="38100" cap="rnd">
              <a:solidFill>
                <a:srgbClr val="B723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CC46763C-5844-6F2A-ABEE-FCC85BDF6D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94185" y="12488762"/>
              <a:ext cx="1138461" cy="791784"/>
            </a:xfrm>
            <a:custGeom>
              <a:avLst/>
              <a:gdLst>
                <a:gd name="connsiteX0" fmla="*/ 550018 w 1138461"/>
                <a:gd name="connsiteY0" fmla="*/ 0 h 791784"/>
                <a:gd name="connsiteX1" fmla="*/ 547765 w 1138461"/>
                <a:gd name="connsiteY1" fmla="*/ 3215 h 791784"/>
                <a:gd name="connsiteX2" fmla="*/ 1120528 w 1138461"/>
                <a:gd name="connsiteY2" fmla="*/ 224391 h 791784"/>
                <a:gd name="connsiteX3" fmla="*/ 1138461 w 1138461"/>
                <a:gd name="connsiteY3" fmla="*/ 188952 h 791784"/>
                <a:gd name="connsiteX4" fmla="*/ 1136897 w 1138461"/>
                <a:gd name="connsiteY4" fmla="*/ 228109 h 791784"/>
                <a:gd name="connsiteX5" fmla="*/ 1112018 w 1138461"/>
                <a:gd name="connsiteY5" fmla="*/ 291722 h 791784"/>
                <a:gd name="connsiteX6" fmla="*/ 263023 w 1138461"/>
                <a:gd name="connsiteY6" fmla="*/ 791784 h 791784"/>
                <a:gd name="connsiteX7" fmla="*/ 36011 w 1138461"/>
                <a:gd name="connsiteY7" fmla="*/ 373371 h 791784"/>
                <a:gd name="connsiteX8" fmla="*/ 511933 w 1138461"/>
                <a:gd name="connsiteY8" fmla="*/ 20996 h 79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461" h="791784">
                  <a:moveTo>
                    <a:pt x="550018" y="0"/>
                  </a:moveTo>
                  <a:lnTo>
                    <a:pt x="547765" y="3215"/>
                  </a:lnTo>
                  <a:cubicBezTo>
                    <a:pt x="365708" y="301551"/>
                    <a:pt x="981295" y="397228"/>
                    <a:pt x="1120528" y="224391"/>
                  </a:cubicBezTo>
                  <a:lnTo>
                    <a:pt x="1138461" y="188952"/>
                  </a:lnTo>
                  <a:lnTo>
                    <a:pt x="1136897" y="228109"/>
                  </a:lnTo>
                  <a:cubicBezTo>
                    <a:pt x="1132406" y="251029"/>
                    <a:pt x="1124248" y="272554"/>
                    <a:pt x="1112018" y="291722"/>
                  </a:cubicBezTo>
                  <a:cubicBezTo>
                    <a:pt x="986508" y="430943"/>
                    <a:pt x="470933" y="772619"/>
                    <a:pt x="263023" y="791784"/>
                  </a:cubicBezTo>
                  <a:cubicBezTo>
                    <a:pt x="83474" y="781392"/>
                    <a:pt x="-72944" y="560052"/>
                    <a:pt x="36011" y="373371"/>
                  </a:cubicBezTo>
                  <a:cubicBezTo>
                    <a:pt x="114614" y="284032"/>
                    <a:pt x="315998" y="135511"/>
                    <a:pt x="511933" y="20996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643" name="Freeform: Shape 3642">
              <a:extLst>
                <a:ext uri="{FF2B5EF4-FFF2-40B4-BE49-F238E27FC236}">
                  <a16:creationId xmlns:a16="http://schemas.microsoft.com/office/drawing/2014/main" id="{43671296-DF06-A489-698B-ADC83E05658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91294" y="14184256"/>
              <a:ext cx="468312" cy="945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65137 w 465137"/>
                <a:gd name="connsiteY0" fmla="*/ 0 h 888206"/>
                <a:gd name="connsiteX1" fmla="*/ 0 w 465137"/>
                <a:gd name="connsiteY1" fmla="*/ 888206 h 888206"/>
                <a:gd name="connsiteX0" fmla="*/ 446087 w 446087"/>
                <a:gd name="connsiteY0" fmla="*/ 0 h 888206"/>
                <a:gd name="connsiteX1" fmla="*/ 0 w 446087"/>
                <a:gd name="connsiteY1" fmla="*/ 888206 h 888206"/>
                <a:gd name="connsiteX0" fmla="*/ 465137 w 465137"/>
                <a:gd name="connsiteY0" fmla="*/ 0 h 923131"/>
                <a:gd name="connsiteX1" fmla="*/ 0 w 465137"/>
                <a:gd name="connsiteY1" fmla="*/ 923131 h 923131"/>
                <a:gd name="connsiteX0" fmla="*/ 458787 w 458787"/>
                <a:gd name="connsiteY0" fmla="*/ 0 h 923131"/>
                <a:gd name="connsiteX1" fmla="*/ 0 w 458787"/>
                <a:gd name="connsiteY1" fmla="*/ 923131 h 923131"/>
                <a:gd name="connsiteX0" fmla="*/ 468312 w 468312"/>
                <a:gd name="connsiteY0" fmla="*/ 0 h 929481"/>
                <a:gd name="connsiteX1" fmla="*/ 0 w 468312"/>
                <a:gd name="connsiteY1" fmla="*/ 929481 h 929481"/>
                <a:gd name="connsiteX0" fmla="*/ 468312 w 468312"/>
                <a:gd name="connsiteY0" fmla="*/ 0 h 954881"/>
                <a:gd name="connsiteX1" fmla="*/ 0 w 468312"/>
                <a:gd name="connsiteY1" fmla="*/ 954881 h 954881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12" h="945356">
                  <a:moveTo>
                    <a:pt x="468312" y="0"/>
                  </a:moveTo>
                  <a:cubicBezTo>
                    <a:pt x="211137" y="422274"/>
                    <a:pt x="92074" y="658019"/>
                    <a:pt x="0" y="945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1" name="Freeform: Shape 3640">
              <a:extLst>
                <a:ext uri="{FF2B5EF4-FFF2-40B4-BE49-F238E27FC236}">
                  <a16:creationId xmlns:a16="http://schemas.microsoft.com/office/drawing/2014/main" id="{941D167E-EC3D-D6C8-DE3A-19BC98F58A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62534" y="14519399"/>
              <a:ext cx="230187" cy="4627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187" h="462756">
                  <a:moveTo>
                    <a:pt x="230187" y="0"/>
                  </a:moveTo>
                  <a:cubicBezTo>
                    <a:pt x="128587" y="165099"/>
                    <a:pt x="63499" y="305594"/>
                    <a:pt x="0" y="4627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2" name="Freeform: Shape 3641">
              <a:extLst>
                <a:ext uri="{FF2B5EF4-FFF2-40B4-BE49-F238E27FC236}">
                  <a16:creationId xmlns:a16="http://schemas.microsoft.com/office/drawing/2014/main" id="{F5BAAD26-8E42-C100-B155-C4C3D2ACF0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84758" y="14525749"/>
              <a:ext cx="204787" cy="611981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173037 w 173037"/>
                <a:gd name="connsiteY0" fmla="*/ 0 h 605631"/>
                <a:gd name="connsiteX1" fmla="*/ 0 w 173037"/>
                <a:gd name="connsiteY1" fmla="*/ 605631 h 605631"/>
                <a:gd name="connsiteX0" fmla="*/ 188912 w 188912"/>
                <a:gd name="connsiteY0" fmla="*/ 0 h 605631"/>
                <a:gd name="connsiteX1" fmla="*/ 0 w 188912"/>
                <a:gd name="connsiteY1" fmla="*/ 605631 h 605631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204787 w 204787"/>
                <a:gd name="connsiteY0" fmla="*/ 0 h 611981"/>
                <a:gd name="connsiteX1" fmla="*/ 0 w 204787"/>
                <a:gd name="connsiteY1" fmla="*/ 611981 h 61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787" h="611981">
                  <a:moveTo>
                    <a:pt x="204787" y="0"/>
                  </a:moveTo>
                  <a:cubicBezTo>
                    <a:pt x="128587" y="180974"/>
                    <a:pt x="47624" y="454819"/>
                    <a:pt x="0" y="611981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B6A4275E-E3B2-4625-FEB7-2E7B88AB3A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3269" y="15025328"/>
              <a:ext cx="1552575" cy="4635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52575 w 1552575"/>
                <a:gd name="connsiteY0" fmla="*/ 0 h 463550"/>
                <a:gd name="connsiteX1" fmla="*/ 0 w 1552575"/>
                <a:gd name="connsiteY1" fmla="*/ 463550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2575" h="463550">
                  <a:moveTo>
                    <a:pt x="1552575" y="0"/>
                  </a:moveTo>
                  <a:cubicBezTo>
                    <a:pt x="1190625" y="542925"/>
                    <a:pt x="409575" y="82550"/>
                    <a:pt x="0" y="4635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100B16A0-9EAF-12F8-6787-D4803A72E31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8506" y="14963108"/>
              <a:ext cx="1545431" cy="52387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45431 w 1545431"/>
                <a:gd name="connsiteY0" fmla="*/ 0 h 523875"/>
                <a:gd name="connsiteX1" fmla="*/ 0 w 1545431"/>
                <a:gd name="connsiteY1" fmla="*/ 5238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5431" h="523875">
                  <a:moveTo>
                    <a:pt x="1545431" y="0"/>
                  </a:moveTo>
                  <a:cubicBezTo>
                    <a:pt x="1183481" y="542925"/>
                    <a:pt x="409575" y="142875"/>
                    <a:pt x="0" y="523875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9C987096-B006-A6F0-0095-4402559281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42929" y="14985963"/>
              <a:ext cx="476250" cy="16573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0" h="1657350">
                  <a:moveTo>
                    <a:pt x="476250" y="0"/>
                  </a:moveTo>
                  <a:cubicBezTo>
                    <a:pt x="228600" y="609600"/>
                    <a:pt x="600075" y="1114425"/>
                    <a:pt x="0" y="16573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143D261B-1FBD-433F-ADE7-1F1904B0A5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1439103">
              <a:off x="10606741" y="15008501"/>
              <a:ext cx="519166" cy="16235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508560 w 508560"/>
                <a:gd name="connsiteY0" fmla="*/ 0 h 1668551"/>
                <a:gd name="connsiteX1" fmla="*/ 0 w 508560"/>
                <a:gd name="connsiteY1" fmla="*/ 1668551 h 1668551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9166" h="1623556">
                  <a:moveTo>
                    <a:pt x="519166" y="0"/>
                  </a:moveTo>
                  <a:cubicBezTo>
                    <a:pt x="198073" y="548947"/>
                    <a:pt x="600075" y="1080631"/>
                    <a:pt x="0" y="16235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63" name="Group 3762">
            <a:extLst>
              <a:ext uri="{FF2B5EF4-FFF2-40B4-BE49-F238E27FC236}">
                <a16:creationId xmlns:a16="http://schemas.microsoft.com/office/drawing/2014/main" id="{7F0943A6-DA1B-C7D4-70C7-DFF613A7C3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30835" y="6305925"/>
            <a:ext cx="2074748" cy="2074748"/>
            <a:chOff x="6575759" y="6364887"/>
            <a:chExt cx="2074748" cy="2074748"/>
          </a:xfrm>
        </p:grpSpPr>
        <p:sp>
          <p:nvSpPr>
            <p:cNvPr id="3757" name="Oval 3756">
              <a:extLst>
                <a:ext uri="{FF2B5EF4-FFF2-40B4-BE49-F238E27FC236}">
                  <a16:creationId xmlns:a16="http://schemas.microsoft.com/office/drawing/2014/main" id="{8576AAC4-7C89-5DBF-8B3F-0F48A13263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75759" y="6364887"/>
              <a:ext cx="2074748" cy="2074748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762" name="Picture 3761" descr="A cartoon of a flower&#10;&#10;AI-generated content may be incorrect.">
              <a:extLst>
                <a:ext uri="{FF2B5EF4-FFF2-40B4-BE49-F238E27FC236}">
                  <a16:creationId xmlns:a16="http://schemas.microsoft.com/office/drawing/2014/main" id="{F6213D14-29A3-2E56-5F90-82B1018A5F3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" b="5844"/>
            <a:stretch>
              <a:fillRect/>
            </a:stretch>
          </p:blipFill>
          <p:spPr>
            <a:xfrm>
              <a:off x="6850444" y="6364887"/>
              <a:ext cx="1670874" cy="2074748"/>
            </a:xfrm>
            <a:custGeom>
              <a:avLst/>
              <a:gdLst>
                <a:gd name="connsiteX0" fmla="*/ 762689 w 1670874"/>
                <a:gd name="connsiteY0" fmla="*/ 0 h 2074748"/>
                <a:gd name="connsiteX1" fmla="*/ 1622896 w 1670874"/>
                <a:gd name="connsiteY1" fmla="*/ 457369 h 2074748"/>
                <a:gd name="connsiteX2" fmla="*/ 1670874 w 1670874"/>
                <a:gd name="connsiteY2" fmla="*/ 536343 h 2074748"/>
                <a:gd name="connsiteX3" fmla="*/ 1670874 w 1670874"/>
                <a:gd name="connsiteY3" fmla="*/ 1538406 h 2074748"/>
                <a:gd name="connsiteX4" fmla="*/ 1622896 w 1670874"/>
                <a:gd name="connsiteY4" fmla="*/ 1617380 h 2074748"/>
                <a:gd name="connsiteX5" fmla="*/ 762689 w 1670874"/>
                <a:gd name="connsiteY5" fmla="*/ 2074748 h 2074748"/>
                <a:gd name="connsiteX6" fmla="*/ 29155 w 1670874"/>
                <a:gd name="connsiteY6" fmla="*/ 1770909 h 2074748"/>
                <a:gd name="connsiteX7" fmla="*/ 0 w 1670874"/>
                <a:gd name="connsiteY7" fmla="*/ 1738830 h 2074748"/>
                <a:gd name="connsiteX8" fmla="*/ 0 w 1670874"/>
                <a:gd name="connsiteY8" fmla="*/ 335918 h 2074748"/>
                <a:gd name="connsiteX9" fmla="*/ 29155 w 1670874"/>
                <a:gd name="connsiteY9" fmla="*/ 303840 h 2074748"/>
                <a:gd name="connsiteX10" fmla="*/ 762689 w 1670874"/>
                <a:gd name="connsiteY10" fmla="*/ 0 h 207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0874" h="2074748">
                  <a:moveTo>
                    <a:pt x="762689" y="0"/>
                  </a:moveTo>
                  <a:cubicBezTo>
                    <a:pt x="1120768" y="0"/>
                    <a:pt x="1436473" y="181425"/>
                    <a:pt x="1622896" y="457369"/>
                  </a:cubicBezTo>
                  <a:lnTo>
                    <a:pt x="1670874" y="536343"/>
                  </a:lnTo>
                  <a:lnTo>
                    <a:pt x="1670874" y="1538406"/>
                  </a:lnTo>
                  <a:lnTo>
                    <a:pt x="1622896" y="1617380"/>
                  </a:lnTo>
                  <a:cubicBezTo>
                    <a:pt x="1436473" y="1893323"/>
                    <a:pt x="1120768" y="2074748"/>
                    <a:pt x="762689" y="2074748"/>
                  </a:cubicBezTo>
                  <a:cubicBezTo>
                    <a:pt x="476226" y="2074748"/>
                    <a:pt x="216883" y="1958636"/>
                    <a:pt x="29155" y="1770909"/>
                  </a:cubicBezTo>
                  <a:lnTo>
                    <a:pt x="0" y="1738830"/>
                  </a:lnTo>
                  <a:lnTo>
                    <a:pt x="0" y="335918"/>
                  </a:lnTo>
                  <a:lnTo>
                    <a:pt x="29155" y="303840"/>
                  </a:lnTo>
                  <a:cubicBezTo>
                    <a:pt x="216883" y="116112"/>
                    <a:pt x="476226" y="0"/>
                    <a:pt x="762689" y="0"/>
                  </a:cubicBezTo>
                  <a:close/>
                </a:path>
              </a:pathLst>
            </a:custGeom>
          </p:spPr>
        </p:pic>
      </p:grpSp>
      <p:sp>
        <p:nvSpPr>
          <p:cNvPr id="3841" name="Oval 3840">
            <a:extLst>
              <a:ext uri="{FF2B5EF4-FFF2-40B4-BE49-F238E27FC236}">
                <a16:creationId xmlns:a16="http://schemas.microsoft.com/office/drawing/2014/main" id="{48096174-2F76-7AD8-D4BD-A81C60ABE851}"/>
              </a:ext>
            </a:extLst>
          </p:cNvPr>
          <p:cNvSpPr/>
          <p:nvPr/>
        </p:nvSpPr>
        <p:spPr>
          <a:xfrm>
            <a:off x="28689772" y="9177083"/>
            <a:ext cx="1725895" cy="1725895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43" name="Group 3842">
            <a:extLst>
              <a:ext uri="{FF2B5EF4-FFF2-40B4-BE49-F238E27FC236}">
                <a16:creationId xmlns:a16="http://schemas.microsoft.com/office/drawing/2014/main" id="{DA4E7D7F-928A-DEED-2F56-81E6393E3D90}"/>
              </a:ext>
            </a:extLst>
          </p:cNvPr>
          <p:cNvGrpSpPr/>
          <p:nvPr/>
        </p:nvGrpSpPr>
        <p:grpSpPr>
          <a:xfrm>
            <a:off x="20015527" y="13789576"/>
            <a:ext cx="2844474" cy="2844472"/>
            <a:chOff x="297362" y="319148"/>
            <a:chExt cx="3067664" cy="3067664"/>
          </a:xfrm>
        </p:grpSpPr>
        <p:sp>
          <p:nvSpPr>
            <p:cNvPr id="3844" name="Rectangle 3843">
              <a:extLst>
                <a:ext uri="{FF2B5EF4-FFF2-40B4-BE49-F238E27FC236}">
                  <a16:creationId xmlns:a16="http://schemas.microsoft.com/office/drawing/2014/main" id="{295C4BDA-269C-F1F3-53E9-C0C6980CDCB3}"/>
                </a:ext>
              </a:extLst>
            </p:cNvPr>
            <p:cNvSpPr/>
            <p:nvPr/>
          </p:nvSpPr>
          <p:spPr>
            <a:xfrm>
              <a:off x="297362" y="319148"/>
              <a:ext cx="3067664" cy="3067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845" name="Picture 2" descr="QR code - Wikipedia">
              <a:extLst>
                <a:ext uri="{FF2B5EF4-FFF2-40B4-BE49-F238E27FC236}">
                  <a16:creationId xmlns:a16="http://schemas.microsoft.com/office/drawing/2014/main" id="{E924AF6C-CB93-709F-4D82-7C63B5D65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55" y="321542"/>
              <a:ext cx="3062878" cy="3062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46" name="Picture 3845">
              <a:extLst>
                <a:ext uri="{FF2B5EF4-FFF2-40B4-BE49-F238E27FC236}">
                  <a16:creationId xmlns:a16="http://schemas.microsoft.com/office/drawing/2014/main" id="{6A6131A3-33F9-3CD8-9B50-BF05208AC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8227" y="462557"/>
              <a:ext cx="2745934" cy="2787539"/>
            </a:xfrm>
            <a:prstGeom prst="rect">
              <a:avLst/>
            </a:prstGeom>
          </p:spPr>
        </p:pic>
      </p:grpSp>
      <p:sp>
        <p:nvSpPr>
          <p:cNvPr id="3864" name="Oval 3863">
            <a:extLst>
              <a:ext uri="{FF2B5EF4-FFF2-40B4-BE49-F238E27FC236}">
                <a16:creationId xmlns:a16="http://schemas.microsoft.com/office/drawing/2014/main" id="{596E7B17-DF79-FB5C-1CFF-1318C980AD21}"/>
              </a:ext>
            </a:extLst>
          </p:cNvPr>
          <p:cNvSpPr/>
          <p:nvPr/>
        </p:nvSpPr>
        <p:spPr>
          <a:xfrm>
            <a:off x="26963877" y="6049951"/>
            <a:ext cx="1725895" cy="1725895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65" name="Oval 3864">
            <a:extLst>
              <a:ext uri="{FF2B5EF4-FFF2-40B4-BE49-F238E27FC236}">
                <a16:creationId xmlns:a16="http://schemas.microsoft.com/office/drawing/2014/main" id="{BBDFEC3A-158D-7D4C-AA80-705853DD8896}"/>
              </a:ext>
            </a:extLst>
          </p:cNvPr>
          <p:cNvSpPr/>
          <p:nvPr/>
        </p:nvSpPr>
        <p:spPr>
          <a:xfrm>
            <a:off x="28957174" y="6031154"/>
            <a:ext cx="1725895" cy="1725895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grpSp>
        <p:nvGrpSpPr>
          <p:cNvPr id="3756" name="Group 3755">
            <a:extLst>
              <a:ext uri="{FF2B5EF4-FFF2-40B4-BE49-F238E27FC236}">
                <a16:creationId xmlns:a16="http://schemas.microsoft.com/office/drawing/2014/main" id="{DDD53626-58A7-6624-37C5-078688A9F687}"/>
              </a:ext>
            </a:extLst>
          </p:cNvPr>
          <p:cNvGrpSpPr/>
          <p:nvPr/>
        </p:nvGrpSpPr>
        <p:grpSpPr>
          <a:xfrm>
            <a:off x="5687340" y="19255361"/>
            <a:ext cx="1544849" cy="2314174"/>
            <a:chOff x="6836607" y="6172540"/>
            <a:chExt cx="1544849" cy="2314174"/>
          </a:xfrm>
        </p:grpSpPr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F55BED8E-BADE-0102-BAAA-11DE3F02DDAC}"/>
                </a:ext>
              </a:extLst>
            </p:cNvPr>
            <p:cNvSpPr/>
            <p:nvPr/>
          </p:nvSpPr>
          <p:spPr>
            <a:xfrm>
              <a:off x="7186763" y="7369373"/>
              <a:ext cx="1111885" cy="518861"/>
            </a:xfrm>
            <a:custGeom>
              <a:avLst/>
              <a:gdLst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481965"/>
                <a:gd name="connsiteY0" fmla="*/ 0 h 339725"/>
                <a:gd name="connsiteX1" fmla="*/ 481965 w 481965"/>
                <a:gd name="connsiteY1" fmla="*/ 339725 h 3397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818515"/>
                <a:gd name="connsiteY0" fmla="*/ 0 h 415925"/>
                <a:gd name="connsiteX1" fmla="*/ 818515 w 818515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1172171 w 1187590"/>
                <a:gd name="connsiteY0" fmla="*/ 0 h 898525"/>
                <a:gd name="connsiteX1" fmla="*/ 12661 w 1187590"/>
                <a:gd name="connsiteY1" fmla="*/ 898525 h 898525"/>
                <a:gd name="connsiteX0" fmla="*/ 1150123 w 1165756"/>
                <a:gd name="connsiteY0" fmla="*/ 0 h 501650"/>
                <a:gd name="connsiteX1" fmla="*/ 12838 w 1165756"/>
                <a:gd name="connsiteY1" fmla="*/ 501650 h 501650"/>
                <a:gd name="connsiteX0" fmla="*/ 1137285 w 1162265"/>
                <a:gd name="connsiteY0" fmla="*/ 0 h 505841"/>
                <a:gd name="connsiteX1" fmla="*/ 0 w 1162265"/>
                <a:gd name="connsiteY1" fmla="*/ 501650 h 505841"/>
                <a:gd name="connsiteX0" fmla="*/ 1137285 w 1137424"/>
                <a:gd name="connsiteY0" fmla="*/ 0 h 506785"/>
                <a:gd name="connsiteX1" fmla="*/ 0 w 1137424"/>
                <a:gd name="connsiteY1" fmla="*/ 501650 h 506785"/>
                <a:gd name="connsiteX0" fmla="*/ 1137285 w 1146566"/>
                <a:gd name="connsiteY0" fmla="*/ 0 h 506106"/>
                <a:gd name="connsiteX1" fmla="*/ 0 w 1146566"/>
                <a:gd name="connsiteY1" fmla="*/ 501650 h 506106"/>
                <a:gd name="connsiteX0" fmla="*/ 1137285 w 1143774"/>
                <a:gd name="connsiteY0" fmla="*/ 0 h 533597"/>
                <a:gd name="connsiteX1" fmla="*/ 0 w 1143774"/>
                <a:gd name="connsiteY1" fmla="*/ 501650 h 533597"/>
                <a:gd name="connsiteX0" fmla="*/ 1127760 w 1134300"/>
                <a:gd name="connsiteY0" fmla="*/ 0 h 512424"/>
                <a:gd name="connsiteX1" fmla="*/ 0 w 1134300"/>
                <a:gd name="connsiteY1" fmla="*/ 479425 h 512424"/>
                <a:gd name="connsiteX0" fmla="*/ 1127766 w 1133929"/>
                <a:gd name="connsiteY0" fmla="*/ 0 h 496586"/>
                <a:gd name="connsiteX1" fmla="*/ 6 w 1133929"/>
                <a:gd name="connsiteY1" fmla="*/ 479425 h 496586"/>
                <a:gd name="connsiteX0" fmla="*/ 1111892 w 1118131"/>
                <a:gd name="connsiteY0" fmla="*/ 0 h 524350"/>
                <a:gd name="connsiteX1" fmla="*/ 7 w 1118131"/>
                <a:gd name="connsiteY1" fmla="*/ 508000 h 524350"/>
                <a:gd name="connsiteX0" fmla="*/ 1111891 w 1125884"/>
                <a:gd name="connsiteY0" fmla="*/ 0 h 526084"/>
                <a:gd name="connsiteX1" fmla="*/ 6 w 1125884"/>
                <a:gd name="connsiteY1" fmla="*/ 508000 h 526084"/>
                <a:gd name="connsiteX0" fmla="*/ 1111885 w 1126070"/>
                <a:gd name="connsiteY0" fmla="*/ 0 h 536690"/>
                <a:gd name="connsiteX1" fmla="*/ 0 w 1126070"/>
                <a:gd name="connsiteY1" fmla="*/ 508000 h 536690"/>
                <a:gd name="connsiteX0" fmla="*/ 1111885 w 1111885"/>
                <a:gd name="connsiteY0" fmla="*/ 11788 h 539703"/>
                <a:gd name="connsiteX1" fmla="*/ 0 w 1111885"/>
                <a:gd name="connsiteY1" fmla="*/ 519788 h 539703"/>
                <a:gd name="connsiteX0" fmla="*/ 1118228 w 1118228"/>
                <a:gd name="connsiteY0" fmla="*/ 16117 h 524117"/>
                <a:gd name="connsiteX1" fmla="*/ 6343 w 1118228"/>
                <a:gd name="connsiteY1" fmla="*/ 524117 h 524117"/>
                <a:gd name="connsiteX0" fmla="*/ 1118174 w 1118174"/>
                <a:gd name="connsiteY0" fmla="*/ 9282 h 517282"/>
                <a:gd name="connsiteX1" fmla="*/ 6289 w 1118174"/>
                <a:gd name="connsiteY1" fmla="*/ 517282 h 517282"/>
                <a:gd name="connsiteX0" fmla="*/ 1118156 w 1118156"/>
                <a:gd name="connsiteY0" fmla="*/ 6946 h 514946"/>
                <a:gd name="connsiteX1" fmla="*/ 6271 w 1118156"/>
                <a:gd name="connsiteY1" fmla="*/ 514946 h 514946"/>
                <a:gd name="connsiteX0" fmla="*/ 1113579 w 1113579"/>
                <a:gd name="connsiteY0" fmla="*/ 7065 h 515065"/>
                <a:gd name="connsiteX1" fmla="*/ 1694 w 1113579"/>
                <a:gd name="connsiteY1" fmla="*/ 515065 h 515065"/>
                <a:gd name="connsiteX0" fmla="*/ 1111885 w 1111885"/>
                <a:gd name="connsiteY0" fmla="*/ 8135 h 516135"/>
                <a:gd name="connsiteX1" fmla="*/ 0 w 1111885"/>
                <a:gd name="connsiteY1" fmla="*/ 516135 h 516135"/>
                <a:gd name="connsiteX0" fmla="*/ 1111885 w 1111885"/>
                <a:gd name="connsiteY0" fmla="*/ 8189 h 516189"/>
                <a:gd name="connsiteX1" fmla="*/ 0 w 1111885"/>
                <a:gd name="connsiteY1" fmla="*/ 516189 h 516189"/>
                <a:gd name="connsiteX0" fmla="*/ 1111885 w 1111885"/>
                <a:gd name="connsiteY0" fmla="*/ 10861 h 518861"/>
                <a:gd name="connsiteX1" fmla="*/ 0 w 1111885"/>
                <a:gd name="connsiteY1" fmla="*/ 518861 h 51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1885" h="518861">
                  <a:moveTo>
                    <a:pt x="1111885" y="10861"/>
                  </a:moveTo>
                  <a:cubicBezTo>
                    <a:pt x="913765" y="-72959"/>
                    <a:pt x="6350" y="350586"/>
                    <a:pt x="0" y="518861"/>
                  </a:cubicBezTo>
                </a:path>
              </a:pathLst>
            </a:custGeom>
            <a:noFill/>
            <a:ln w="31750" cap="rnd">
              <a:solidFill>
                <a:srgbClr val="578A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289" name="Group 3288">
              <a:extLst>
                <a:ext uri="{FF2B5EF4-FFF2-40B4-BE49-F238E27FC236}">
                  <a16:creationId xmlns:a16="http://schemas.microsoft.com/office/drawing/2014/main" id="{23E5D5B7-B1DB-EDB2-D317-6681C99356C0}"/>
                </a:ext>
              </a:extLst>
            </p:cNvPr>
            <p:cNvGrpSpPr/>
            <p:nvPr/>
          </p:nvGrpSpPr>
          <p:grpSpPr>
            <a:xfrm>
              <a:off x="7340542" y="7375764"/>
              <a:ext cx="734272" cy="405658"/>
              <a:chOff x="7354830" y="7375764"/>
              <a:chExt cx="734272" cy="405658"/>
            </a:xfrm>
          </p:grpSpPr>
          <p:sp>
            <p:nvSpPr>
              <p:cNvPr id="3283" name="Oval 3282">
                <a:extLst>
                  <a:ext uri="{FF2B5EF4-FFF2-40B4-BE49-F238E27FC236}">
                    <a16:creationId xmlns:a16="http://schemas.microsoft.com/office/drawing/2014/main" id="{DBEBB2DA-6984-DFBE-A122-1438DA14F17A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4" name="Oval 3283">
                <a:extLst>
                  <a:ext uri="{FF2B5EF4-FFF2-40B4-BE49-F238E27FC236}">
                    <a16:creationId xmlns:a16="http://schemas.microsoft.com/office/drawing/2014/main" id="{571908B2-2B44-7BBC-85AA-2BB11711C4ED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5" name="Oval 3284">
                <a:extLst>
                  <a:ext uri="{FF2B5EF4-FFF2-40B4-BE49-F238E27FC236}">
                    <a16:creationId xmlns:a16="http://schemas.microsoft.com/office/drawing/2014/main" id="{D8AB4D34-018D-A5A1-E6A9-1D6FE710678C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6" name="Oval 3285">
                <a:extLst>
                  <a:ext uri="{FF2B5EF4-FFF2-40B4-BE49-F238E27FC236}">
                    <a16:creationId xmlns:a16="http://schemas.microsoft.com/office/drawing/2014/main" id="{1A435E40-283F-410E-4C36-A927938498A8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7" name="Oval 3286">
                <a:extLst>
                  <a:ext uri="{FF2B5EF4-FFF2-40B4-BE49-F238E27FC236}">
                    <a16:creationId xmlns:a16="http://schemas.microsoft.com/office/drawing/2014/main" id="{E09E60DA-2D63-3A15-ECC5-DD0B6CEEDF4E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8" name="Oval 3287">
                <a:extLst>
                  <a:ext uri="{FF2B5EF4-FFF2-40B4-BE49-F238E27FC236}">
                    <a16:creationId xmlns:a16="http://schemas.microsoft.com/office/drawing/2014/main" id="{FB65273E-AA99-561B-E621-96D5E89EAF31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5" name="Picture 3314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485B7A15-3789-D39D-31B8-0A6CC11C6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130" y="7550937"/>
              <a:ext cx="127614" cy="181346"/>
            </a:xfrm>
            <a:prstGeom prst="rect">
              <a:avLst/>
            </a:prstGeom>
          </p:spPr>
        </p:pic>
        <p:pic>
          <p:nvPicPr>
            <p:cNvPr id="3316" name="Picture 3315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10D16B3-0BF0-EC2B-589F-FA966CA8D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840" y="7372240"/>
              <a:ext cx="127614" cy="181346"/>
            </a:xfrm>
            <a:prstGeom prst="rect">
              <a:avLst/>
            </a:prstGeom>
          </p:spPr>
        </p:pic>
        <p:pic>
          <p:nvPicPr>
            <p:cNvPr id="3317" name="Picture 3316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3835B2-FC86-8CF3-CCB4-DE1FC57E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272" y="7458426"/>
              <a:ext cx="127614" cy="181346"/>
            </a:xfrm>
            <a:prstGeom prst="rect">
              <a:avLst/>
            </a:prstGeom>
          </p:spPr>
        </p:pic>
        <p:grpSp>
          <p:nvGrpSpPr>
            <p:cNvPr id="3282" name="Group 3281">
              <a:extLst>
                <a:ext uri="{FF2B5EF4-FFF2-40B4-BE49-F238E27FC236}">
                  <a16:creationId xmlns:a16="http://schemas.microsoft.com/office/drawing/2014/main" id="{D8A2A048-AA1E-71BA-6FCC-31A8599B220E}"/>
                </a:ext>
              </a:extLst>
            </p:cNvPr>
            <p:cNvGrpSpPr/>
            <p:nvPr/>
          </p:nvGrpSpPr>
          <p:grpSpPr>
            <a:xfrm>
              <a:off x="7288156" y="7370755"/>
              <a:ext cx="898579" cy="472334"/>
              <a:chOff x="7235768" y="7392187"/>
              <a:chExt cx="898579" cy="472334"/>
            </a:xfrm>
          </p:grpSpPr>
          <p:sp>
            <p:nvSpPr>
              <p:cNvPr id="3275" name="Oval 3274">
                <a:extLst>
                  <a:ext uri="{FF2B5EF4-FFF2-40B4-BE49-F238E27FC236}">
                    <a16:creationId xmlns:a16="http://schemas.microsoft.com/office/drawing/2014/main" id="{203DB0ED-0C4C-8190-311A-B2A1D6EA0C7B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6" name="Oval 3275">
                <a:extLst>
                  <a:ext uri="{FF2B5EF4-FFF2-40B4-BE49-F238E27FC236}">
                    <a16:creationId xmlns:a16="http://schemas.microsoft.com/office/drawing/2014/main" id="{05FBA299-A0B5-0304-CB77-B7F6AC686B6F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7" name="Oval 3276">
                <a:extLst>
                  <a:ext uri="{FF2B5EF4-FFF2-40B4-BE49-F238E27FC236}">
                    <a16:creationId xmlns:a16="http://schemas.microsoft.com/office/drawing/2014/main" id="{92594A17-6DB9-4ACE-44FC-30B6FC8333CE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8" name="Oval 3277">
                <a:extLst>
                  <a:ext uri="{FF2B5EF4-FFF2-40B4-BE49-F238E27FC236}">
                    <a16:creationId xmlns:a16="http://schemas.microsoft.com/office/drawing/2014/main" id="{01DF46F0-B972-306C-A7E8-275FE6F3499C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9" name="Oval 3278">
                <a:extLst>
                  <a:ext uri="{FF2B5EF4-FFF2-40B4-BE49-F238E27FC236}">
                    <a16:creationId xmlns:a16="http://schemas.microsoft.com/office/drawing/2014/main" id="{DC371231-9352-7B22-8080-5544BB7060E3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0" name="Oval 3279">
                <a:extLst>
                  <a:ext uri="{FF2B5EF4-FFF2-40B4-BE49-F238E27FC236}">
                    <a16:creationId xmlns:a16="http://schemas.microsoft.com/office/drawing/2014/main" id="{5B0EDD2D-93CA-F0D5-C7A6-89FE0BBCE33D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1" name="Oval 3280">
                <a:extLst>
                  <a:ext uri="{FF2B5EF4-FFF2-40B4-BE49-F238E27FC236}">
                    <a16:creationId xmlns:a16="http://schemas.microsoft.com/office/drawing/2014/main" id="{BDAF7480-CF96-2F70-2680-F782B9D9CAF9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274" name="Group 3273">
              <a:extLst>
                <a:ext uri="{FF2B5EF4-FFF2-40B4-BE49-F238E27FC236}">
                  <a16:creationId xmlns:a16="http://schemas.microsoft.com/office/drawing/2014/main" id="{B49E4BB2-BF74-676C-F5B6-78BE38F50F0D}"/>
                </a:ext>
              </a:extLst>
            </p:cNvPr>
            <p:cNvGrpSpPr/>
            <p:nvPr/>
          </p:nvGrpSpPr>
          <p:grpSpPr>
            <a:xfrm>
              <a:off x="7235772" y="7369988"/>
              <a:ext cx="1024785" cy="531864"/>
              <a:chOff x="7214340" y="7362844"/>
              <a:chExt cx="1024785" cy="531864"/>
            </a:xfrm>
          </p:grpSpPr>
          <p:sp>
            <p:nvSpPr>
              <p:cNvPr id="3266" name="Oval 3265">
                <a:extLst>
                  <a:ext uri="{FF2B5EF4-FFF2-40B4-BE49-F238E27FC236}">
                    <a16:creationId xmlns:a16="http://schemas.microsoft.com/office/drawing/2014/main" id="{5B31C924-CEEC-4FB3-D9B9-0A85CBCD1AAE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7" name="Oval 3266">
                <a:extLst>
                  <a:ext uri="{FF2B5EF4-FFF2-40B4-BE49-F238E27FC236}">
                    <a16:creationId xmlns:a16="http://schemas.microsoft.com/office/drawing/2014/main" id="{D58E2019-501B-2C78-78BB-7EC4D8537DC4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8" name="Oval 3267">
                <a:extLst>
                  <a:ext uri="{FF2B5EF4-FFF2-40B4-BE49-F238E27FC236}">
                    <a16:creationId xmlns:a16="http://schemas.microsoft.com/office/drawing/2014/main" id="{4BF157E7-F37E-ACCB-351A-E815C5A3F659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9" name="Oval 3268">
                <a:extLst>
                  <a:ext uri="{FF2B5EF4-FFF2-40B4-BE49-F238E27FC236}">
                    <a16:creationId xmlns:a16="http://schemas.microsoft.com/office/drawing/2014/main" id="{35546A92-F299-C5F7-98FE-A308CF37CAAD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0" name="Oval 3269">
                <a:extLst>
                  <a:ext uri="{FF2B5EF4-FFF2-40B4-BE49-F238E27FC236}">
                    <a16:creationId xmlns:a16="http://schemas.microsoft.com/office/drawing/2014/main" id="{B54874BE-8FEA-887B-D764-1F5D18D88C49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1" name="Oval 3270">
                <a:extLst>
                  <a:ext uri="{FF2B5EF4-FFF2-40B4-BE49-F238E27FC236}">
                    <a16:creationId xmlns:a16="http://schemas.microsoft.com/office/drawing/2014/main" id="{E29C94F4-BEE3-848D-B47E-60AD1B3A528C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2" name="Oval 3271">
                <a:extLst>
                  <a:ext uri="{FF2B5EF4-FFF2-40B4-BE49-F238E27FC236}">
                    <a16:creationId xmlns:a16="http://schemas.microsoft.com/office/drawing/2014/main" id="{1C5FA75B-D53E-20CA-C01C-66182F6BDFA8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3" name="Oval 3272">
                <a:extLst>
                  <a:ext uri="{FF2B5EF4-FFF2-40B4-BE49-F238E27FC236}">
                    <a16:creationId xmlns:a16="http://schemas.microsoft.com/office/drawing/2014/main" id="{13B741BE-F9E3-1AFE-6082-8014B78189F8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1" name="Picture 3310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A76CB0E-75A6-853B-C09A-E56D50E2E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547" y="7692450"/>
              <a:ext cx="157943" cy="224446"/>
            </a:xfrm>
            <a:prstGeom prst="rect">
              <a:avLst/>
            </a:prstGeom>
          </p:spPr>
        </p:pic>
        <p:pic>
          <p:nvPicPr>
            <p:cNvPr id="3312" name="Picture 3311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516434C-5E8D-C248-8F7C-BB1D2FF51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775" y="7618235"/>
              <a:ext cx="157943" cy="224446"/>
            </a:xfrm>
            <a:prstGeom prst="rect">
              <a:avLst/>
            </a:prstGeom>
          </p:spPr>
        </p:pic>
        <p:pic>
          <p:nvPicPr>
            <p:cNvPr id="3313" name="Picture 3312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08E1FAD-D4DB-2212-2290-ACD8E436A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7073" y="7525589"/>
              <a:ext cx="157943" cy="224446"/>
            </a:xfrm>
            <a:prstGeom prst="rect">
              <a:avLst/>
            </a:prstGeom>
          </p:spPr>
        </p:pic>
        <p:pic>
          <p:nvPicPr>
            <p:cNvPr id="3314" name="Picture 3313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2CC5B2-BFB3-80EE-6C83-24255B03E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5227" y="7393380"/>
              <a:ext cx="157943" cy="224446"/>
            </a:xfrm>
            <a:prstGeom prst="rect">
              <a:avLst/>
            </a:prstGeom>
          </p:spPr>
        </p:pic>
        <p:grpSp>
          <p:nvGrpSpPr>
            <p:cNvPr id="3265" name="Group 3264">
              <a:extLst>
                <a:ext uri="{FF2B5EF4-FFF2-40B4-BE49-F238E27FC236}">
                  <a16:creationId xmlns:a16="http://schemas.microsoft.com/office/drawing/2014/main" id="{313DD818-3BCE-56E3-AD86-096E69CB6E64}"/>
                </a:ext>
              </a:extLst>
            </p:cNvPr>
            <p:cNvGrpSpPr/>
            <p:nvPr/>
          </p:nvGrpSpPr>
          <p:grpSpPr>
            <a:xfrm>
              <a:off x="7195290" y="7378649"/>
              <a:ext cx="1139085" cy="589013"/>
              <a:chOff x="7185765" y="7383411"/>
              <a:chExt cx="1139085" cy="589013"/>
            </a:xfrm>
          </p:grpSpPr>
          <p:sp>
            <p:nvSpPr>
              <p:cNvPr id="3167" name="Oval 3166">
                <a:extLst>
                  <a:ext uri="{FF2B5EF4-FFF2-40B4-BE49-F238E27FC236}">
                    <a16:creationId xmlns:a16="http://schemas.microsoft.com/office/drawing/2014/main" id="{91006A24-7393-3D41-1C4B-8A7D751C51DD}"/>
                  </a:ext>
                </a:extLst>
              </p:cNvPr>
              <p:cNvSpPr/>
              <p:nvPr/>
            </p:nvSpPr>
            <p:spPr>
              <a:xfrm>
                <a:off x="7311973" y="780489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7" name="Oval 3256">
                <a:extLst>
                  <a:ext uri="{FF2B5EF4-FFF2-40B4-BE49-F238E27FC236}">
                    <a16:creationId xmlns:a16="http://schemas.microsoft.com/office/drawing/2014/main" id="{B277DB58-0329-D2FC-8C7E-413DAAF64DCD}"/>
                  </a:ext>
                </a:extLst>
              </p:cNvPr>
              <p:cNvSpPr/>
              <p:nvPr/>
            </p:nvSpPr>
            <p:spPr>
              <a:xfrm>
                <a:off x="7185765" y="7826322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8" name="Oval 3257">
                <a:extLst>
                  <a:ext uri="{FF2B5EF4-FFF2-40B4-BE49-F238E27FC236}">
                    <a16:creationId xmlns:a16="http://schemas.microsoft.com/office/drawing/2014/main" id="{59F5CFD2-8F04-BE46-5DC0-6D6FEA9B5AB9}"/>
                  </a:ext>
                </a:extLst>
              </p:cNvPr>
              <p:cNvSpPr/>
              <p:nvPr/>
            </p:nvSpPr>
            <p:spPr>
              <a:xfrm>
                <a:off x="7445322" y="7769173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9" name="Oval 3258">
                <a:extLst>
                  <a:ext uri="{FF2B5EF4-FFF2-40B4-BE49-F238E27FC236}">
                    <a16:creationId xmlns:a16="http://schemas.microsoft.com/office/drawing/2014/main" id="{7EB479CB-61A7-A8DD-9488-4207D94DCF1E}"/>
                  </a:ext>
                </a:extLst>
              </p:cNvPr>
              <p:cNvSpPr/>
              <p:nvPr/>
            </p:nvSpPr>
            <p:spPr>
              <a:xfrm>
                <a:off x="7573910" y="772392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0" name="Oval 3259">
                <a:extLst>
                  <a:ext uri="{FF2B5EF4-FFF2-40B4-BE49-F238E27FC236}">
                    <a16:creationId xmlns:a16="http://schemas.microsoft.com/office/drawing/2014/main" id="{8DA3FE5E-588C-633D-055D-0592C5850476}"/>
                  </a:ext>
                </a:extLst>
              </p:cNvPr>
              <p:cNvSpPr/>
              <p:nvPr/>
            </p:nvSpPr>
            <p:spPr>
              <a:xfrm>
                <a:off x="7704878" y="766677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1" name="Oval 3260">
                <a:extLst>
                  <a:ext uri="{FF2B5EF4-FFF2-40B4-BE49-F238E27FC236}">
                    <a16:creationId xmlns:a16="http://schemas.microsoft.com/office/drawing/2014/main" id="{075CB82B-9DA8-8881-118F-4705D754A41A}"/>
                  </a:ext>
                </a:extLst>
              </p:cNvPr>
              <p:cNvSpPr/>
              <p:nvPr/>
            </p:nvSpPr>
            <p:spPr>
              <a:xfrm>
                <a:off x="7828703" y="760724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2" name="Oval 3261">
                <a:extLst>
                  <a:ext uri="{FF2B5EF4-FFF2-40B4-BE49-F238E27FC236}">
                    <a16:creationId xmlns:a16="http://schemas.microsoft.com/office/drawing/2014/main" id="{CD17A80F-F442-2D13-75E4-3F0DF2137B3B}"/>
                  </a:ext>
                </a:extLst>
              </p:cNvPr>
              <p:cNvSpPr/>
              <p:nvPr/>
            </p:nvSpPr>
            <p:spPr>
              <a:xfrm>
                <a:off x="7952527" y="754295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3" name="Oval 3262">
                <a:extLst>
                  <a:ext uri="{FF2B5EF4-FFF2-40B4-BE49-F238E27FC236}">
                    <a16:creationId xmlns:a16="http://schemas.microsoft.com/office/drawing/2014/main" id="{2B1DCCA1-4F48-8397-71F2-AF7BCCAEF7BF}"/>
                  </a:ext>
                </a:extLst>
              </p:cNvPr>
              <p:cNvSpPr/>
              <p:nvPr/>
            </p:nvSpPr>
            <p:spPr>
              <a:xfrm>
                <a:off x="8071589" y="747151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4" name="Oval 3263">
                <a:extLst>
                  <a:ext uri="{FF2B5EF4-FFF2-40B4-BE49-F238E27FC236}">
                    <a16:creationId xmlns:a16="http://schemas.microsoft.com/office/drawing/2014/main" id="{DA8150BB-C7E6-9EDE-E97C-454E215A3AE1}"/>
                  </a:ext>
                </a:extLst>
              </p:cNvPr>
              <p:cNvSpPr/>
              <p:nvPr/>
            </p:nvSpPr>
            <p:spPr>
              <a:xfrm>
                <a:off x="8178746" y="738341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321" name="Group 3320">
              <a:extLst>
                <a:ext uri="{FF2B5EF4-FFF2-40B4-BE49-F238E27FC236}">
                  <a16:creationId xmlns:a16="http://schemas.microsoft.com/office/drawing/2014/main" id="{39D14211-9E7C-E81B-DDC2-25008638F696}"/>
                </a:ext>
              </a:extLst>
            </p:cNvPr>
            <p:cNvGrpSpPr/>
            <p:nvPr/>
          </p:nvGrpSpPr>
          <p:grpSpPr>
            <a:xfrm>
              <a:off x="7176867" y="7379687"/>
              <a:ext cx="1204589" cy="1107027"/>
              <a:chOff x="7176867" y="7379687"/>
              <a:chExt cx="1204589" cy="1107027"/>
            </a:xfrm>
          </p:grpSpPr>
          <p:grpSp>
            <p:nvGrpSpPr>
              <p:cNvPr id="3166" name="Group 3165">
                <a:extLst>
                  <a:ext uri="{FF2B5EF4-FFF2-40B4-BE49-F238E27FC236}">
                    <a16:creationId xmlns:a16="http://schemas.microsoft.com/office/drawing/2014/main" id="{E3438168-FF13-33BD-E205-C89C3988E4F9}"/>
                  </a:ext>
                </a:extLst>
              </p:cNvPr>
              <p:cNvGrpSpPr/>
              <p:nvPr/>
            </p:nvGrpSpPr>
            <p:grpSpPr>
              <a:xfrm>
                <a:off x="7176867" y="7379687"/>
                <a:ext cx="1204589" cy="1100107"/>
                <a:chOff x="7176867" y="7379687"/>
                <a:chExt cx="1204589" cy="1100107"/>
              </a:xfrm>
            </p:grpSpPr>
            <p:sp>
              <p:nvSpPr>
                <p:cNvPr id="3157" name="Freeform: Shape 3156">
                  <a:extLst>
                    <a:ext uri="{FF2B5EF4-FFF2-40B4-BE49-F238E27FC236}">
                      <a16:creationId xmlns:a16="http://schemas.microsoft.com/office/drawing/2014/main" id="{43881064-ED6C-77F3-392F-7E462C86B7E8}"/>
                    </a:ext>
                  </a:extLst>
                </p:cNvPr>
                <p:cNvSpPr/>
                <p:nvPr/>
              </p:nvSpPr>
              <p:spPr>
                <a:xfrm>
                  <a:off x="8150496" y="7608788"/>
                  <a:ext cx="195104" cy="74358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73380"/>
                    <a:gd name="connsiteY0" fmla="*/ 0 h 769620"/>
                    <a:gd name="connsiteX1" fmla="*/ 373380 w 373380"/>
                    <a:gd name="connsiteY1" fmla="*/ 769620 h 76962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113467 w 123219"/>
                    <a:gd name="connsiteY0" fmla="*/ 0 h 800735"/>
                    <a:gd name="connsiteX1" fmla="*/ 36632 w 123219"/>
                    <a:gd name="connsiteY1" fmla="*/ 800735 h 800735"/>
                    <a:gd name="connsiteX0" fmla="*/ 195103 w 195103"/>
                    <a:gd name="connsiteY0" fmla="*/ 0 h 800735"/>
                    <a:gd name="connsiteX1" fmla="*/ 118268 w 195103"/>
                    <a:gd name="connsiteY1" fmla="*/ 800735 h 800735"/>
                    <a:gd name="connsiteX0" fmla="*/ 195103 w 195103"/>
                    <a:gd name="connsiteY0" fmla="*/ 0 h 784860"/>
                    <a:gd name="connsiteX1" fmla="*/ 118268 w 195103"/>
                    <a:gd name="connsiteY1" fmla="*/ 784860 h 784860"/>
                    <a:gd name="connsiteX0" fmla="*/ 185734 w 185734"/>
                    <a:gd name="connsiteY0" fmla="*/ 0 h 784860"/>
                    <a:gd name="connsiteX1" fmla="*/ 108899 w 185734"/>
                    <a:gd name="connsiteY1" fmla="*/ 784860 h 784860"/>
                    <a:gd name="connsiteX0" fmla="*/ 189104 w 189104"/>
                    <a:gd name="connsiteY0" fmla="*/ 0 h 784860"/>
                    <a:gd name="connsiteX1" fmla="*/ 105919 w 189104"/>
                    <a:gd name="connsiteY1" fmla="*/ 784860 h 784860"/>
                    <a:gd name="connsiteX0" fmla="*/ 184078 w 184078"/>
                    <a:gd name="connsiteY0" fmla="*/ 0 h 781685"/>
                    <a:gd name="connsiteX1" fmla="*/ 110418 w 184078"/>
                    <a:gd name="connsiteY1" fmla="*/ 781685 h 781685"/>
                    <a:gd name="connsiteX0" fmla="*/ 177216 w 177216"/>
                    <a:gd name="connsiteY0" fmla="*/ 0 h 781685"/>
                    <a:gd name="connsiteX1" fmla="*/ 103556 w 177216"/>
                    <a:gd name="connsiteY1" fmla="*/ 781685 h 781685"/>
                    <a:gd name="connsiteX0" fmla="*/ 172176 w 172176"/>
                    <a:gd name="connsiteY0" fmla="*/ 0 h 772160"/>
                    <a:gd name="connsiteX1" fmla="*/ 108041 w 172176"/>
                    <a:gd name="connsiteY1" fmla="*/ 772160 h 772160"/>
                    <a:gd name="connsiteX0" fmla="*/ 192590 w 192590"/>
                    <a:gd name="connsiteY0" fmla="*/ 0 h 772160"/>
                    <a:gd name="connsiteX1" fmla="*/ 128455 w 192590"/>
                    <a:gd name="connsiteY1" fmla="*/ 772160 h 772160"/>
                    <a:gd name="connsiteX0" fmla="*/ 198696 w 198696"/>
                    <a:gd name="connsiteY0" fmla="*/ 0 h 743585"/>
                    <a:gd name="connsiteX1" fmla="*/ 121861 w 198696"/>
                    <a:gd name="connsiteY1" fmla="*/ 743585 h 743585"/>
                    <a:gd name="connsiteX0" fmla="*/ 195104 w 195104"/>
                    <a:gd name="connsiteY0" fmla="*/ 0 h 743585"/>
                    <a:gd name="connsiteX1" fmla="*/ 118269 w 195104"/>
                    <a:gd name="connsiteY1" fmla="*/ 743585 h 74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5104" h="743585">
                      <a:moveTo>
                        <a:pt x="195104" y="0"/>
                      </a:moveTo>
                      <a:cubicBezTo>
                        <a:pt x="-90646" y="323215"/>
                        <a:pt x="-13811" y="514985"/>
                        <a:pt x="118269" y="74358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58" name="Freeform: Shape 3157">
                  <a:extLst>
                    <a:ext uri="{FF2B5EF4-FFF2-40B4-BE49-F238E27FC236}">
                      <a16:creationId xmlns:a16="http://schemas.microsoft.com/office/drawing/2014/main" id="{0DE88CF7-6A3A-9128-BD9A-B9A0C19ED2E2}"/>
                    </a:ext>
                  </a:extLst>
                </p:cNvPr>
                <p:cNvSpPr/>
                <p:nvPr/>
              </p:nvSpPr>
              <p:spPr>
                <a:xfrm>
                  <a:off x="7244973" y="8043126"/>
                  <a:ext cx="763746" cy="4349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789940"/>
                    <a:gd name="connsiteY0" fmla="*/ 0 h 415925"/>
                    <a:gd name="connsiteX1" fmla="*/ 789940 w 789940"/>
                    <a:gd name="connsiteY1" fmla="*/ 415925 h 41592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746" h="434975">
                      <a:moveTo>
                        <a:pt x="0" y="0"/>
                      </a:moveTo>
                      <a:cubicBezTo>
                        <a:pt x="182880" y="71755"/>
                        <a:pt x="589121" y="40481"/>
                        <a:pt x="763746" y="4349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1" name="Freeform: Shape 3160">
                  <a:extLst>
                    <a:ext uri="{FF2B5EF4-FFF2-40B4-BE49-F238E27FC236}">
                      <a16:creationId xmlns:a16="http://schemas.microsoft.com/office/drawing/2014/main" id="{DCCA62D1-4F75-52F6-4216-FA9FFD69BBE8}"/>
                    </a:ext>
                  </a:extLst>
                </p:cNvPr>
                <p:cNvSpPr/>
                <p:nvPr/>
              </p:nvSpPr>
              <p:spPr>
                <a:xfrm>
                  <a:off x="7186764" y="7380236"/>
                  <a:ext cx="1126070" cy="53669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1172171 w 1187590"/>
                    <a:gd name="connsiteY0" fmla="*/ 0 h 898525"/>
                    <a:gd name="connsiteX1" fmla="*/ 12661 w 1187590"/>
                    <a:gd name="connsiteY1" fmla="*/ 898525 h 898525"/>
                    <a:gd name="connsiteX0" fmla="*/ 1150123 w 1165756"/>
                    <a:gd name="connsiteY0" fmla="*/ 0 h 501650"/>
                    <a:gd name="connsiteX1" fmla="*/ 12838 w 1165756"/>
                    <a:gd name="connsiteY1" fmla="*/ 501650 h 501650"/>
                    <a:gd name="connsiteX0" fmla="*/ 1137285 w 1162265"/>
                    <a:gd name="connsiteY0" fmla="*/ 0 h 505841"/>
                    <a:gd name="connsiteX1" fmla="*/ 0 w 1162265"/>
                    <a:gd name="connsiteY1" fmla="*/ 501650 h 505841"/>
                    <a:gd name="connsiteX0" fmla="*/ 1137285 w 1137424"/>
                    <a:gd name="connsiteY0" fmla="*/ 0 h 506785"/>
                    <a:gd name="connsiteX1" fmla="*/ 0 w 1137424"/>
                    <a:gd name="connsiteY1" fmla="*/ 501650 h 506785"/>
                    <a:gd name="connsiteX0" fmla="*/ 1137285 w 1146566"/>
                    <a:gd name="connsiteY0" fmla="*/ 0 h 506106"/>
                    <a:gd name="connsiteX1" fmla="*/ 0 w 1146566"/>
                    <a:gd name="connsiteY1" fmla="*/ 501650 h 506106"/>
                    <a:gd name="connsiteX0" fmla="*/ 1137285 w 1143774"/>
                    <a:gd name="connsiteY0" fmla="*/ 0 h 533597"/>
                    <a:gd name="connsiteX1" fmla="*/ 0 w 1143774"/>
                    <a:gd name="connsiteY1" fmla="*/ 501650 h 533597"/>
                    <a:gd name="connsiteX0" fmla="*/ 1127760 w 1134300"/>
                    <a:gd name="connsiteY0" fmla="*/ 0 h 512424"/>
                    <a:gd name="connsiteX1" fmla="*/ 0 w 1134300"/>
                    <a:gd name="connsiteY1" fmla="*/ 479425 h 512424"/>
                    <a:gd name="connsiteX0" fmla="*/ 1127766 w 1133929"/>
                    <a:gd name="connsiteY0" fmla="*/ 0 h 496586"/>
                    <a:gd name="connsiteX1" fmla="*/ 6 w 1133929"/>
                    <a:gd name="connsiteY1" fmla="*/ 479425 h 496586"/>
                    <a:gd name="connsiteX0" fmla="*/ 1111892 w 1118131"/>
                    <a:gd name="connsiteY0" fmla="*/ 0 h 524350"/>
                    <a:gd name="connsiteX1" fmla="*/ 7 w 1118131"/>
                    <a:gd name="connsiteY1" fmla="*/ 508000 h 524350"/>
                    <a:gd name="connsiteX0" fmla="*/ 1111891 w 1125884"/>
                    <a:gd name="connsiteY0" fmla="*/ 0 h 526084"/>
                    <a:gd name="connsiteX1" fmla="*/ 6 w 1125884"/>
                    <a:gd name="connsiteY1" fmla="*/ 508000 h 526084"/>
                    <a:gd name="connsiteX0" fmla="*/ 1111885 w 1126070"/>
                    <a:gd name="connsiteY0" fmla="*/ 0 h 536690"/>
                    <a:gd name="connsiteX1" fmla="*/ 0 w 1126070"/>
                    <a:gd name="connsiteY1" fmla="*/ 508000 h 536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6070" h="536690">
                      <a:moveTo>
                        <a:pt x="1111885" y="0"/>
                      </a:moveTo>
                      <a:cubicBezTo>
                        <a:pt x="1272540" y="163830"/>
                        <a:pt x="15875" y="660400"/>
                        <a:pt x="0" y="5080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3" name="Freeform: Shape 3162">
                  <a:extLst>
                    <a:ext uri="{FF2B5EF4-FFF2-40B4-BE49-F238E27FC236}">
                      <a16:creationId xmlns:a16="http://schemas.microsoft.com/office/drawing/2014/main" id="{587CCA4C-F250-27FB-66C8-6999A9773CC2}"/>
                    </a:ext>
                  </a:extLst>
                </p:cNvPr>
                <p:cNvSpPr/>
                <p:nvPr/>
              </p:nvSpPr>
              <p:spPr>
                <a:xfrm>
                  <a:off x="7176867" y="7896870"/>
                  <a:ext cx="78137" cy="15240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8137" h="152400">
                      <a:moveTo>
                        <a:pt x="5747" y="0"/>
                      </a:moveTo>
                      <a:cubicBezTo>
                        <a:pt x="-8223" y="65405"/>
                        <a:pt x="-1238" y="111125"/>
                        <a:pt x="78137" y="1524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4" name="Freeform: Shape 3163">
                  <a:extLst>
                    <a:ext uri="{FF2B5EF4-FFF2-40B4-BE49-F238E27FC236}">
                      <a16:creationId xmlns:a16="http://schemas.microsoft.com/office/drawing/2014/main" id="{46519CC6-C7C1-9076-6B5D-5AEBE2A86453}"/>
                    </a:ext>
                  </a:extLst>
                </p:cNvPr>
                <p:cNvSpPr/>
                <p:nvPr/>
              </p:nvSpPr>
              <p:spPr>
                <a:xfrm>
                  <a:off x="8295914" y="7379687"/>
                  <a:ext cx="81550" cy="2317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  <a:gd name="connsiteX0" fmla="*/ 499 w 349114"/>
                    <a:gd name="connsiteY0" fmla="*/ 0 h 209550"/>
                    <a:gd name="connsiteX1" fmla="*/ 349114 w 349114"/>
                    <a:gd name="connsiteY1" fmla="*/ 209550 h 209550"/>
                    <a:gd name="connsiteX0" fmla="*/ 0 w 348615"/>
                    <a:gd name="connsiteY0" fmla="*/ 7 h 209557"/>
                    <a:gd name="connsiteX1" fmla="*/ 348615 w 348615"/>
                    <a:gd name="connsiteY1" fmla="*/ 209557 h 209557"/>
                    <a:gd name="connsiteX0" fmla="*/ 0 w 354965"/>
                    <a:gd name="connsiteY0" fmla="*/ 6 h 225431"/>
                    <a:gd name="connsiteX1" fmla="*/ 354965 w 354965"/>
                    <a:gd name="connsiteY1" fmla="*/ 225431 h 225431"/>
                    <a:gd name="connsiteX0" fmla="*/ 0 w 354965"/>
                    <a:gd name="connsiteY0" fmla="*/ 0 h 225425"/>
                    <a:gd name="connsiteX1" fmla="*/ 354965 w 354965"/>
                    <a:gd name="connsiteY1" fmla="*/ 225425 h 225425"/>
                    <a:gd name="connsiteX0" fmla="*/ 0 w 364490"/>
                    <a:gd name="connsiteY0" fmla="*/ 0 h 222250"/>
                    <a:gd name="connsiteX1" fmla="*/ 364490 w 364490"/>
                    <a:gd name="connsiteY1" fmla="*/ 222250 h 222250"/>
                    <a:gd name="connsiteX0" fmla="*/ 0 w 59690"/>
                    <a:gd name="connsiteY0" fmla="*/ 0 h 190500"/>
                    <a:gd name="connsiteX1" fmla="*/ 59690 w 59690"/>
                    <a:gd name="connsiteY1" fmla="*/ 190500 h 190500"/>
                    <a:gd name="connsiteX0" fmla="*/ 0 w 90723"/>
                    <a:gd name="connsiteY0" fmla="*/ 0 h 190500"/>
                    <a:gd name="connsiteX1" fmla="*/ 59690 w 90723"/>
                    <a:gd name="connsiteY1" fmla="*/ 190500 h 190500"/>
                    <a:gd name="connsiteX0" fmla="*/ 0 w 78231"/>
                    <a:gd name="connsiteY0" fmla="*/ 0 h 203200"/>
                    <a:gd name="connsiteX1" fmla="*/ 40640 w 78231"/>
                    <a:gd name="connsiteY1" fmla="*/ 203200 h 203200"/>
                    <a:gd name="connsiteX0" fmla="*/ 0 w 82266"/>
                    <a:gd name="connsiteY0" fmla="*/ 0 h 203200"/>
                    <a:gd name="connsiteX1" fmla="*/ 40640 w 82266"/>
                    <a:gd name="connsiteY1" fmla="*/ 203200 h 203200"/>
                    <a:gd name="connsiteX0" fmla="*/ 0 w 72917"/>
                    <a:gd name="connsiteY0" fmla="*/ 0 h 215900"/>
                    <a:gd name="connsiteX1" fmla="*/ 24765 w 72917"/>
                    <a:gd name="connsiteY1" fmla="*/ 215900 h 215900"/>
                    <a:gd name="connsiteX0" fmla="*/ 0 w 66701"/>
                    <a:gd name="connsiteY0" fmla="*/ 0 h 215900"/>
                    <a:gd name="connsiteX1" fmla="*/ 24765 w 66701"/>
                    <a:gd name="connsiteY1" fmla="*/ 215900 h 215900"/>
                    <a:gd name="connsiteX0" fmla="*/ 0 w 74189"/>
                    <a:gd name="connsiteY0" fmla="*/ 0 h 215900"/>
                    <a:gd name="connsiteX1" fmla="*/ 24765 w 74189"/>
                    <a:gd name="connsiteY1" fmla="*/ 215900 h 215900"/>
                    <a:gd name="connsiteX0" fmla="*/ 0 w 70400"/>
                    <a:gd name="connsiteY0" fmla="*/ 0 h 215900"/>
                    <a:gd name="connsiteX1" fmla="*/ 24765 w 70400"/>
                    <a:gd name="connsiteY1" fmla="*/ 215900 h 215900"/>
                    <a:gd name="connsiteX0" fmla="*/ 0 w 81550"/>
                    <a:gd name="connsiteY0" fmla="*/ 0 h 231775"/>
                    <a:gd name="connsiteX1" fmla="*/ 43815 w 81550"/>
                    <a:gd name="connsiteY1" fmla="*/ 231775 h 231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1550" h="231775">
                      <a:moveTo>
                        <a:pt x="0" y="0"/>
                      </a:moveTo>
                      <a:cubicBezTo>
                        <a:pt x="93980" y="24130"/>
                        <a:pt x="104140" y="180975"/>
                        <a:pt x="43815" y="2317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5" name="Rectangle 3164">
                  <a:extLst>
                    <a:ext uri="{FF2B5EF4-FFF2-40B4-BE49-F238E27FC236}">
                      <a16:creationId xmlns:a16="http://schemas.microsoft.com/office/drawing/2014/main" id="{F95016D8-EC17-9B85-5AB1-CEBA087E1E49}"/>
                    </a:ext>
                  </a:extLst>
                </p:cNvPr>
                <p:cNvSpPr/>
                <p:nvPr/>
              </p:nvSpPr>
              <p:spPr>
                <a:xfrm>
                  <a:off x="7184092" y="7395807"/>
                  <a:ext cx="1197364" cy="1083987"/>
                </a:xfrm>
                <a:custGeom>
                  <a:avLst/>
                  <a:gdLst>
                    <a:gd name="connsiteX0" fmla="*/ 0 w 1927225"/>
                    <a:gd name="connsiteY0" fmla="*/ 0 h 956193"/>
                    <a:gd name="connsiteX1" fmla="*/ 1927225 w 1927225"/>
                    <a:gd name="connsiteY1" fmla="*/ 0 h 956193"/>
                    <a:gd name="connsiteX2" fmla="*/ 1927225 w 1927225"/>
                    <a:gd name="connsiteY2" fmla="*/ 956193 h 956193"/>
                    <a:gd name="connsiteX3" fmla="*/ 0 w 1927225"/>
                    <a:gd name="connsiteY3" fmla="*/ 956193 h 956193"/>
                    <a:gd name="connsiteX4" fmla="*/ 0 w 1927225"/>
                    <a:gd name="connsiteY4" fmla="*/ 0 h 956193"/>
                    <a:gd name="connsiteX0" fmla="*/ 0 w 1927225"/>
                    <a:gd name="connsiteY0" fmla="*/ 35877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0 w 1927225"/>
                    <a:gd name="connsiteY4" fmla="*/ 358775 h 1314968"/>
                    <a:gd name="connsiteX0" fmla="*/ 336550 w 1927225"/>
                    <a:gd name="connsiteY0" fmla="*/ 4921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336550 w 1927225"/>
                    <a:gd name="connsiteY4" fmla="*/ 492125 h 1314968"/>
                    <a:gd name="connsiteX0" fmla="*/ 187325 w 1927225"/>
                    <a:gd name="connsiteY0" fmla="*/ 5175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187325 w 1927225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698500 w 1739900"/>
                    <a:gd name="connsiteY3" fmla="*/ 109271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98525 w 1739900"/>
                    <a:gd name="connsiteY3" fmla="*/ 103556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50900 w 1739900"/>
                    <a:gd name="connsiteY3" fmla="*/ 1067318 h 1314968"/>
                    <a:gd name="connsiteX4" fmla="*/ 0 w 1739900"/>
                    <a:gd name="connsiteY4" fmla="*/ 517525 h 1314968"/>
                    <a:gd name="connsiteX0" fmla="*/ 0 w 1149350"/>
                    <a:gd name="connsiteY0" fmla="*/ 517525 h 1067318"/>
                    <a:gd name="connsiteX1" fmla="*/ 1136650 w 1149350"/>
                    <a:gd name="connsiteY1" fmla="*/ 0 h 1067318"/>
                    <a:gd name="connsiteX2" fmla="*/ 1149350 w 1149350"/>
                    <a:gd name="connsiteY2" fmla="*/ 984768 h 1067318"/>
                    <a:gd name="connsiteX3" fmla="*/ 850900 w 1149350"/>
                    <a:gd name="connsiteY3" fmla="*/ 1067318 h 1067318"/>
                    <a:gd name="connsiteX4" fmla="*/ 0 w 11493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89025 w 1136650"/>
                    <a:gd name="connsiteY2" fmla="*/ 93714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9101 w 1145751"/>
                    <a:gd name="connsiteY0" fmla="*/ 517525 h 1067318"/>
                    <a:gd name="connsiteX1" fmla="*/ 1145751 w 1145751"/>
                    <a:gd name="connsiteY1" fmla="*/ 0 h 1067318"/>
                    <a:gd name="connsiteX2" fmla="*/ 1085426 w 1145751"/>
                    <a:gd name="connsiteY2" fmla="*/ 956193 h 1067318"/>
                    <a:gd name="connsiteX3" fmla="*/ 860001 w 1145751"/>
                    <a:gd name="connsiteY3" fmla="*/ 1067318 h 1067318"/>
                    <a:gd name="connsiteX4" fmla="*/ 9101 w 1145751"/>
                    <a:gd name="connsiteY4" fmla="*/ 517525 h 1067318"/>
                    <a:gd name="connsiteX0" fmla="*/ 9101 w 1202138"/>
                    <a:gd name="connsiteY0" fmla="*/ 517525 h 1067318"/>
                    <a:gd name="connsiteX1" fmla="*/ 1145751 w 1202138"/>
                    <a:gd name="connsiteY1" fmla="*/ 0 h 1067318"/>
                    <a:gd name="connsiteX2" fmla="*/ 1085426 w 1202138"/>
                    <a:gd name="connsiteY2" fmla="*/ 956193 h 1067318"/>
                    <a:gd name="connsiteX3" fmla="*/ 860001 w 1202138"/>
                    <a:gd name="connsiteY3" fmla="*/ 1067318 h 1067318"/>
                    <a:gd name="connsiteX4" fmla="*/ 9101 w 1202138"/>
                    <a:gd name="connsiteY4" fmla="*/ 517525 h 1067318"/>
                    <a:gd name="connsiteX0" fmla="*/ 9101 w 1166641"/>
                    <a:gd name="connsiteY0" fmla="*/ 517525 h 1067318"/>
                    <a:gd name="connsiteX1" fmla="*/ 1145751 w 1166641"/>
                    <a:gd name="connsiteY1" fmla="*/ 0 h 1067318"/>
                    <a:gd name="connsiteX2" fmla="*/ 1085426 w 1166641"/>
                    <a:gd name="connsiteY2" fmla="*/ 956193 h 1067318"/>
                    <a:gd name="connsiteX3" fmla="*/ 860001 w 1166641"/>
                    <a:gd name="connsiteY3" fmla="*/ 1067318 h 1067318"/>
                    <a:gd name="connsiteX4" fmla="*/ 9101 w 1166641"/>
                    <a:gd name="connsiteY4" fmla="*/ 517525 h 1067318"/>
                    <a:gd name="connsiteX0" fmla="*/ 9101 w 1189298"/>
                    <a:gd name="connsiteY0" fmla="*/ 517525 h 1067318"/>
                    <a:gd name="connsiteX1" fmla="*/ 1145751 w 1189298"/>
                    <a:gd name="connsiteY1" fmla="*/ 0 h 1067318"/>
                    <a:gd name="connsiteX2" fmla="*/ 1085426 w 1189298"/>
                    <a:gd name="connsiteY2" fmla="*/ 956193 h 1067318"/>
                    <a:gd name="connsiteX3" fmla="*/ 860001 w 1189298"/>
                    <a:gd name="connsiteY3" fmla="*/ 1067318 h 1067318"/>
                    <a:gd name="connsiteX4" fmla="*/ 9101 w 1189298"/>
                    <a:gd name="connsiteY4" fmla="*/ 517525 h 1067318"/>
                    <a:gd name="connsiteX0" fmla="*/ 9101 w 1197267"/>
                    <a:gd name="connsiteY0" fmla="*/ 517727 h 1067520"/>
                    <a:gd name="connsiteX1" fmla="*/ 1145751 w 1197267"/>
                    <a:gd name="connsiteY1" fmla="*/ 202 h 1067520"/>
                    <a:gd name="connsiteX2" fmla="*/ 951954 w 1197267"/>
                    <a:gd name="connsiteY2" fmla="*/ 532370 h 1067520"/>
                    <a:gd name="connsiteX3" fmla="*/ 1085426 w 1197267"/>
                    <a:gd name="connsiteY3" fmla="*/ 956395 h 1067520"/>
                    <a:gd name="connsiteX4" fmla="*/ 860001 w 1197267"/>
                    <a:gd name="connsiteY4" fmla="*/ 1067520 h 1067520"/>
                    <a:gd name="connsiteX5" fmla="*/ 9101 w 1197267"/>
                    <a:gd name="connsiteY5" fmla="*/ 517727 h 1067520"/>
                    <a:gd name="connsiteX0" fmla="*/ 9101 w 1199677"/>
                    <a:gd name="connsiteY0" fmla="*/ 517727 h 1067520"/>
                    <a:gd name="connsiteX1" fmla="*/ 1145751 w 1199677"/>
                    <a:gd name="connsiteY1" fmla="*/ 202 h 1067520"/>
                    <a:gd name="connsiteX2" fmla="*/ 974179 w 1199677"/>
                    <a:gd name="connsiteY2" fmla="*/ 532370 h 1067520"/>
                    <a:gd name="connsiteX3" fmla="*/ 1085426 w 1199677"/>
                    <a:gd name="connsiteY3" fmla="*/ 956395 h 1067520"/>
                    <a:gd name="connsiteX4" fmla="*/ 860001 w 1199677"/>
                    <a:gd name="connsiteY4" fmla="*/ 1067520 h 1067520"/>
                    <a:gd name="connsiteX5" fmla="*/ 9101 w 1199677"/>
                    <a:gd name="connsiteY5" fmla="*/ 517727 h 1067520"/>
                    <a:gd name="connsiteX0" fmla="*/ 15165 w 1205741"/>
                    <a:gd name="connsiteY0" fmla="*/ 517727 h 1067520"/>
                    <a:gd name="connsiteX1" fmla="*/ 1151815 w 1205741"/>
                    <a:gd name="connsiteY1" fmla="*/ 202 h 1067520"/>
                    <a:gd name="connsiteX2" fmla="*/ 980243 w 1205741"/>
                    <a:gd name="connsiteY2" fmla="*/ 532370 h 1067520"/>
                    <a:gd name="connsiteX3" fmla="*/ 1091490 w 1205741"/>
                    <a:gd name="connsiteY3" fmla="*/ 956395 h 1067520"/>
                    <a:gd name="connsiteX4" fmla="*/ 866065 w 1205741"/>
                    <a:gd name="connsiteY4" fmla="*/ 1067520 h 1067520"/>
                    <a:gd name="connsiteX5" fmla="*/ 567493 w 1205741"/>
                    <a:gd name="connsiteY5" fmla="*/ 719695 h 1067520"/>
                    <a:gd name="connsiteX6" fmla="*/ 15165 w 120574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6591 w 1207167"/>
                    <a:gd name="connsiteY0" fmla="*/ 517727 h 1067520"/>
                    <a:gd name="connsiteX1" fmla="*/ 1153241 w 1207167"/>
                    <a:gd name="connsiteY1" fmla="*/ 202 h 1067520"/>
                    <a:gd name="connsiteX2" fmla="*/ 981669 w 1207167"/>
                    <a:gd name="connsiteY2" fmla="*/ 532370 h 1067520"/>
                    <a:gd name="connsiteX3" fmla="*/ 1092916 w 1207167"/>
                    <a:gd name="connsiteY3" fmla="*/ 956395 h 1067520"/>
                    <a:gd name="connsiteX4" fmla="*/ 867491 w 1207167"/>
                    <a:gd name="connsiteY4" fmla="*/ 1067520 h 1067520"/>
                    <a:gd name="connsiteX5" fmla="*/ 565744 w 1207167"/>
                    <a:gd name="connsiteY5" fmla="*/ 757795 h 1067520"/>
                    <a:gd name="connsiteX6" fmla="*/ 16591 w 1207167"/>
                    <a:gd name="connsiteY6" fmla="*/ 517727 h 1067520"/>
                    <a:gd name="connsiteX0" fmla="*/ 4682 w 1195258"/>
                    <a:gd name="connsiteY0" fmla="*/ 517727 h 1067520"/>
                    <a:gd name="connsiteX1" fmla="*/ 1141332 w 1195258"/>
                    <a:gd name="connsiteY1" fmla="*/ 202 h 1067520"/>
                    <a:gd name="connsiteX2" fmla="*/ 969760 w 1195258"/>
                    <a:gd name="connsiteY2" fmla="*/ 532370 h 1067520"/>
                    <a:gd name="connsiteX3" fmla="*/ 1081007 w 1195258"/>
                    <a:gd name="connsiteY3" fmla="*/ 956395 h 1067520"/>
                    <a:gd name="connsiteX4" fmla="*/ 855582 w 1195258"/>
                    <a:gd name="connsiteY4" fmla="*/ 1067520 h 1067520"/>
                    <a:gd name="connsiteX5" fmla="*/ 553835 w 1195258"/>
                    <a:gd name="connsiteY5" fmla="*/ 757795 h 1067520"/>
                    <a:gd name="connsiteX6" fmla="*/ 4682 w 1195258"/>
                    <a:gd name="connsiteY6" fmla="*/ 517727 h 1067520"/>
                    <a:gd name="connsiteX0" fmla="*/ 4714 w 1195290"/>
                    <a:gd name="connsiteY0" fmla="*/ 517727 h 1067520"/>
                    <a:gd name="connsiteX1" fmla="*/ 1141364 w 1195290"/>
                    <a:gd name="connsiteY1" fmla="*/ 202 h 1067520"/>
                    <a:gd name="connsiteX2" fmla="*/ 969792 w 1195290"/>
                    <a:gd name="connsiteY2" fmla="*/ 532370 h 1067520"/>
                    <a:gd name="connsiteX3" fmla="*/ 1081039 w 1195290"/>
                    <a:gd name="connsiteY3" fmla="*/ 956395 h 1067520"/>
                    <a:gd name="connsiteX4" fmla="*/ 855614 w 1195290"/>
                    <a:gd name="connsiteY4" fmla="*/ 1067520 h 1067520"/>
                    <a:gd name="connsiteX5" fmla="*/ 550692 w 1195290"/>
                    <a:gd name="connsiteY5" fmla="*/ 741920 h 1067520"/>
                    <a:gd name="connsiteX6" fmla="*/ 4714 w 1195290"/>
                    <a:gd name="connsiteY6" fmla="*/ 517727 h 1067520"/>
                    <a:gd name="connsiteX0" fmla="*/ 4649 w 1195225"/>
                    <a:gd name="connsiteY0" fmla="*/ 517727 h 1067520"/>
                    <a:gd name="connsiteX1" fmla="*/ 1141299 w 1195225"/>
                    <a:gd name="connsiteY1" fmla="*/ 202 h 1067520"/>
                    <a:gd name="connsiteX2" fmla="*/ 969727 w 1195225"/>
                    <a:gd name="connsiteY2" fmla="*/ 532370 h 1067520"/>
                    <a:gd name="connsiteX3" fmla="*/ 1080974 w 1195225"/>
                    <a:gd name="connsiteY3" fmla="*/ 956395 h 1067520"/>
                    <a:gd name="connsiteX4" fmla="*/ 855549 w 1195225"/>
                    <a:gd name="connsiteY4" fmla="*/ 1067520 h 1067520"/>
                    <a:gd name="connsiteX5" fmla="*/ 556977 w 1195225"/>
                    <a:gd name="connsiteY5" fmla="*/ 764145 h 1067520"/>
                    <a:gd name="connsiteX6" fmla="*/ 4649 w 1195225"/>
                    <a:gd name="connsiteY6" fmla="*/ 517727 h 1067520"/>
                    <a:gd name="connsiteX0" fmla="*/ 4115 w 1194691"/>
                    <a:gd name="connsiteY0" fmla="*/ 517727 h 1067520"/>
                    <a:gd name="connsiteX1" fmla="*/ 1140765 w 1194691"/>
                    <a:gd name="connsiteY1" fmla="*/ 202 h 1067520"/>
                    <a:gd name="connsiteX2" fmla="*/ 969193 w 1194691"/>
                    <a:gd name="connsiteY2" fmla="*/ 532370 h 1067520"/>
                    <a:gd name="connsiteX3" fmla="*/ 1080440 w 1194691"/>
                    <a:gd name="connsiteY3" fmla="*/ 956395 h 1067520"/>
                    <a:gd name="connsiteX4" fmla="*/ 855015 w 1194691"/>
                    <a:gd name="connsiteY4" fmla="*/ 1067520 h 1067520"/>
                    <a:gd name="connsiteX5" fmla="*/ 556443 w 1194691"/>
                    <a:gd name="connsiteY5" fmla="*/ 764145 h 1067520"/>
                    <a:gd name="connsiteX6" fmla="*/ 4115 w 1194691"/>
                    <a:gd name="connsiteY6" fmla="*/ 517727 h 1067520"/>
                    <a:gd name="connsiteX0" fmla="*/ 4269 w 1194845"/>
                    <a:gd name="connsiteY0" fmla="*/ 517727 h 1067520"/>
                    <a:gd name="connsiteX1" fmla="*/ 1140919 w 1194845"/>
                    <a:gd name="connsiteY1" fmla="*/ 202 h 1067520"/>
                    <a:gd name="connsiteX2" fmla="*/ 969347 w 1194845"/>
                    <a:gd name="connsiteY2" fmla="*/ 532370 h 1067520"/>
                    <a:gd name="connsiteX3" fmla="*/ 1080594 w 1194845"/>
                    <a:gd name="connsiteY3" fmla="*/ 956395 h 1067520"/>
                    <a:gd name="connsiteX4" fmla="*/ 855169 w 1194845"/>
                    <a:gd name="connsiteY4" fmla="*/ 1067520 h 1067520"/>
                    <a:gd name="connsiteX5" fmla="*/ 556597 w 1194845"/>
                    <a:gd name="connsiteY5" fmla="*/ 764145 h 1067520"/>
                    <a:gd name="connsiteX6" fmla="*/ 4269 w 1194845"/>
                    <a:gd name="connsiteY6" fmla="*/ 517727 h 1067520"/>
                    <a:gd name="connsiteX0" fmla="*/ 4269 w 1180186"/>
                    <a:gd name="connsiteY0" fmla="*/ 517525 h 1067318"/>
                    <a:gd name="connsiteX1" fmla="*/ 1140919 w 1180186"/>
                    <a:gd name="connsiteY1" fmla="*/ 0 h 1067318"/>
                    <a:gd name="connsiteX2" fmla="*/ 969347 w 1180186"/>
                    <a:gd name="connsiteY2" fmla="*/ 532168 h 1067318"/>
                    <a:gd name="connsiteX3" fmla="*/ 1080594 w 1180186"/>
                    <a:gd name="connsiteY3" fmla="*/ 956193 h 1067318"/>
                    <a:gd name="connsiteX4" fmla="*/ 855169 w 1180186"/>
                    <a:gd name="connsiteY4" fmla="*/ 1067318 h 1067318"/>
                    <a:gd name="connsiteX5" fmla="*/ 556597 w 1180186"/>
                    <a:gd name="connsiteY5" fmla="*/ 763943 h 1067318"/>
                    <a:gd name="connsiteX6" fmla="*/ 4269 w 1180186"/>
                    <a:gd name="connsiteY6" fmla="*/ 517525 h 1067318"/>
                    <a:gd name="connsiteX0" fmla="*/ 4269 w 1177050"/>
                    <a:gd name="connsiteY0" fmla="*/ 517525 h 1067318"/>
                    <a:gd name="connsiteX1" fmla="*/ 1140919 w 1177050"/>
                    <a:gd name="connsiteY1" fmla="*/ 0 h 1067318"/>
                    <a:gd name="connsiteX2" fmla="*/ 969347 w 1177050"/>
                    <a:gd name="connsiteY2" fmla="*/ 532168 h 1067318"/>
                    <a:gd name="connsiteX3" fmla="*/ 1080594 w 1177050"/>
                    <a:gd name="connsiteY3" fmla="*/ 956193 h 1067318"/>
                    <a:gd name="connsiteX4" fmla="*/ 855169 w 1177050"/>
                    <a:gd name="connsiteY4" fmla="*/ 1067318 h 1067318"/>
                    <a:gd name="connsiteX5" fmla="*/ 556597 w 1177050"/>
                    <a:gd name="connsiteY5" fmla="*/ 763943 h 1067318"/>
                    <a:gd name="connsiteX6" fmla="*/ 4269 w 1177050"/>
                    <a:gd name="connsiteY6" fmla="*/ 517525 h 1067318"/>
                    <a:gd name="connsiteX0" fmla="*/ 4269 w 1186343"/>
                    <a:gd name="connsiteY0" fmla="*/ 517525 h 1067318"/>
                    <a:gd name="connsiteX1" fmla="*/ 1140919 w 1186343"/>
                    <a:gd name="connsiteY1" fmla="*/ 0 h 1067318"/>
                    <a:gd name="connsiteX2" fmla="*/ 969347 w 1186343"/>
                    <a:gd name="connsiteY2" fmla="*/ 532168 h 1067318"/>
                    <a:gd name="connsiteX3" fmla="*/ 1080594 w 1186343"/>
                    <a:gd name="connsiteY3" fmla="*/ 956193 h 1067318"/>
                    <a:gd name="connsiteX4" fmla="*/ 855169 w 1186343"/>
                    <a:gd name="connsiteY4" fmla="*/ 1067318 h 1067318"/>
                    <a:gd name="connsiteX5" fmla="*/ 556597 w 1186343"/>
                    <a:gd name="connsiteY5" fmla="*/ 763943 h 1067318"/>
                    <a:gd name="connsiteX6" fmla="*/ 4269 w 1186343"/>
                    <a:gd name="connsiteY6" fmla="*/ 517525 h 1067318"/>
                    <a:gd name="connsiteX0" fmla="*/ 4269 w 1195439"/>
                    <a:gd name="connsiteY0" fmla="*/ 517525 h 1067318"/>
                    <a:gd name="connsiteX1" fmla="*/ 1140919 w 1195439"/>
                    <a:gd name="connsiteY1" fmla="*/ 0 h 1067318"/>
                    <a:gd name="connsiteX2" fmla="*/ 969347 w 1195439"/>
                    <a:gd name="connsiteY2" fmla="*/ 532168 h 1067318"/>
                    <a:gd name="connsiteX3" fmla="*/ 1080594 w 1195439"/>
                    <a:gd name="connsiteY3" fmla="*/ 956193 h 1067318"/>
                    <a:gd name="connsiteX4" fmla="*/ 855169 w 1195439"/>
                    <a:gd name="connsiteY4" fmla="*/ 1067318 h 1067318"/>
                    <a:gd name="connsiteX5" fmla="*/ 556597 w 1195439"/>
                    <a:gd name="connsiteY5" fmla="*/ 763943 h 1067318"/>
                    <a:gd name="connsiteX6" fmla="*/ 4269 w 119543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3479"/>
                    <a:gd name="connsiteY0" fmla="*/ 517525 h 1067318"/>
                    <a:gd name="connsiteX1" fmla="*/ 1140919 w 1193479"/>
                    <a:gd name="connsiteY1" fmla="*/ 0 h 1067318"/>
                    <a:gd name="connsiteX2" fmla="*/ 969347 w 1193479"/>
                    <a:gd name="connsiteY2" fmla="*/ 532168 h 1067318"/>
                    <a:gd name="connsiteX3" fmla="*/ 1080594 w 1193479"/>
                    <a:gd name="connsiteY3" fmla="*/ 956193 h 1067318"/>
                    <a:gd name="connsiteX4" fmla="*/ 855169 w 1193479"/>
                    <a:gd name="connsiteY4" fmla="*/ 1067318 h 1067318"/>
                    <a:gd name="connsiteX5" fmla="*/ 556597 w 1193479"/>
                    <a:gd name="connsiteY5" fmla="*/ 763943 h 1067318"/>
                    <a:gd name="connsiteX6" fmla="*/ 4269 w 119347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83987"/>
                    <a:gd name="connsiteX1" fmla="*/ 1140919 w 1197401"/>
                    <a:gd name="connsiteY1" fmla="*/ 0 h 1083987"/>
                    <a:gd name="connsiteX2" fmla="*/ 969347 w 1197401"/>
                    <a:gd name="connsiteY2" fmla="*/ 532168 h 1083987"/>
                    <a:gd name="connsiteX3" fmla="*/ 1080594 w 1197401"/>
                    <a:gd name="connsiteY3" fmla="*/ 956193 h 1083987"/>
                    <a:gd name="connsiteX4" fmla="*/ 824213 w 1197401"/>
                    <a:gd name="connsiteY4" fmla="*/ 1083987 h 1083987"/>
                    <a:gd name="connsiteX5" fmla="*/ 556597 w 1197401"/>
                    <a:gd name="connsiteY5" fmla="*/ 763943 h 1083987"/>
                    <a:gd name="connsiteX6" fmla="*/ 4269 w 1197401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232 w 1197364"/>
                    <a:gd name="connsiteY0" fmla="*/ 517525 h 1083987"/>
                    <a:gd name="connsiteX1" fmla="*/ 1140882 w 1197364"/>
                    <a:gd name="connsiteY1" fmla="*/ 0 h 1083987"/>
                    <a:gd name="connsiteX2" fmla="*/ 969310 w 1197364"/>
                    <a:gd name="connsiteY2" fmla="*/ 532168 h 1083987"/>
                    <a:gd name="connsiteX3" fmla="*/ 1080557 w 1197364"/>
                    <a:gd name="connsiteY3" fmla="*/ 956193 h 1083987"/>
                    <a:gd name="connsiteX4" fmla="*/ 824176 w 1197364"/>
                    <a:gd name="connsiteY4" fmla="*/ 1083987 h 1083987"/>
                    <a:gd name="connsiteX5" fmla="*/ 547035 w 1197364"/>
                    <a:gd name="connsiteY5" fmla="*/ 785374 h 1083987"/>
                    <a:gd name="connsiteX6" fmla="*/ 4232 w 1197364"/>
                    <a:gd name="connsiteY6" fmla="*/ 517525 h 1083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7364" h="1083987">
                      <a:moveTo>
                        <a:pt x="4232" y="517525"/>
                      </a:moveTo>
                      <a:cubicBezTo>
                        <a:pt x="106890" y="583142"/>
                        <a:pt x="1076324" y="258233"/>
                        <a:pt x="1140882" y="0"/>
                      </a:cubicBezTo>
                      <a:cubicBezTo>
                        <a:pt x="1312312" y="154840"/>
                        <a:pt x="1046039" y="264853"/>
                        <a:pt x="969310" y="532168"/>
                      </a:cubicBezTo>
                      <a:cubicBezTo>
                        <a:pt x="959256" y="691533"/>
                        <a:pt x="992695" y="835251"/>
                        <a:pt x="1080557" y="956193"/>
                      </a:cubicBezTo>
                      <a:lnTo>
                        <a:pt x="824176" y="1083987"/>
                      </a:lnTo>
                      <a:cubicBezTo>
                        <a:pt x="787643" y="972041"/>
                        <a:pt x="699171" y="860338"/>
                        <a:pt x="547035" y="785374"/>
                      </a:cubicBezTo>
                      <a:cubicBezTo>
                        <a:pt x="409981" y="680249"/>
                        <a:pt x="-48705" y="720520"/>
                        <a:pt x="4232" y="517525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3290" name="Freeform: Shape 3289">
                <a:extLst>
                  <a:ext uri="{FF2B5EF4-FFF2-40B4-BE49-F238E27FC236}">
                    <a16:creationId xmlns:a16="http://schemas.microsoft.com/office/drawing/2014/main" id="{B490B7FE-A771-9D46-E8E2-4BC6EBFD55E2}"/>
                  </a:ext>
                </a:extLst>
              </p:cNvPr>
              <p:cNvSpPr/>
              <p:nvPr/>
            </p:nvSpPr>
            <p:spPr>
              <a:xfrm>
                <a:off x="7239794" y="7790659"/>
                <a:ext cx="838200" cy="253455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8200" h="253455">
                    <a:moveTo>
                      <a:pt x="0" y="242888"/>
                    </a:moveTo>
                    <a:cubicBezTo>
                      <a:pt x="127794" y="302419"/>
                      <a:pt x="674689" y="95251"/>
                      <a:pt x="838200" y="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8" name="Freeform: Shape 3297">
                <a:extLst>
                  <a:ext uri="{FF2B5EF4-FFF2-40B4-BE49-F238E27FC236}">
                    <a16:creationId xmlns:a16="http://schemas.microsoft.com/office/drawing/2014/main" id="{0E5CEF9E-2488-0438-DDE2-51F184610C81}"/>
                  </a:ext>
                </a:extLst>
              </p:cNvPr>
              <p:cNvSpPr/>
              <p:nvPr/>
            </p:nvSpPr>
            <p:spPr>
              <a:xfrm>
                <a:off x="7239793" y="8036658"/>
                <a:ext cx="771525" cy="450056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1525" h="450056">
                    <a:moveTo>
                      <a:pt x="0" y="0"/>
                    </a:moveTo>
                    <a:cubicBezTo>
                      <a:pt x="94456" y="80963"/>
                      <a:pt x="555627" y="-2380"/>
                      <a:pt x="771525" y="450056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9" name="Freeform: Shape 3298">
                <a:extLst>
                  <a:ext uri="{FF2B5EF4-FFF2-40B4-BE49-F238E27FC236}">
                    <a16:creationId xmlns:a16="http://schemas.microsoft.com/office/drawing/2014/main" id="{7702B80C-1519-2E6F-F230-7CD74F003671}"/>
                  </a:ext>
                </a:extLst>
              </p:cNvPr>
              <p:cNvSpPr/>
              <p:nvPr/>
            </p:nvSpPr>
            <p:spPr>
              <a:xfrm>
                <a:off x="8025878" y="7795224"/>
                <a:ext cx="171394" cy="609600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31485 w 150548"/>
                  <a:gd name="connsiteY0" fmla="*/ 0 h 609600"/>
                  <a:gd name="connsiteX1" fmla="*/ 150548 w 150548"/>
                  <a:gd name="connsiteY1" fmla="*/ 609600 h 609600"/>
                  <a:gd name="connsiteX0" fmla="*/ 0 w 119063"/>
                  <a:gd name="connsiteY0" fmla="*/ 0 h 609600"/>
                  <a:gd name="connsiteX1" fmla="*/ 119063 w 119063"/>
                  <a:gd name="connsiteY1" fmla="*/ 609600 h 609600"/>
                  <a:gd name="connsiteX0" fmla="*/ 46520 w 165583"/>
                  <a:gd name="connsiteY0" fmla="*/ 0 h 609600"/>
                  <a:gd name="connsiteX1" fmla="*/ 165583 w 165583"/>
                  <a:gd name="connsiteY1" fmla="*/ 609600 h 609600"/>
                  <a:gd name="connsiteX0" fmla="*/ 52331 w 171394"/>
                  <a:gd name="connsiteY0" fmla="*/ 0 h 609600"/>
                  <a:gd name="connsiteX1" fmla="*/ 171394 w 171394"/>
                  <a:gd name="connsiteY1" fmla="*/ 609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94" h="609600">
                    <a:moveTo>
                      <a:pt x="52331" y="0"/>
                    </a:moveTo>
                    <a:cubicBezTo>
                      <a:pt x="-5612" y="192881"/>
                      <a:pt x="-65935" y="280989"/>
                      <a:pt x="171394" y="60960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00" name="Rectangle 3299">
                <a:extLst>
                  <a:ext uri="{FF2B5EF4-FFF2-40B4-BE49-F238E27FC236}">
                    <a16:creationId xmlns:a16="http://schemas.microsoft.com/office/drawing/2014/main" id="{34D795D6-A827-5708-1235-42B735B04605}"/>
                  </a:ext>
                </a:extLst>
              </p:cNvPr>
              <p:cNvSpPr/>
              <p:nvPr/>
            </p:nvSpPr>
            <p:spPr>
              <a:xfrm>
                <a:off x="7288209" y="7809542"/>
                <a:ext cx="907257" cy="672303"/>
              </a:xfrm>
              <a:custGeom>
                <a:avLst/>
                <a:gdLst>
                  <a:gd name="connsiteX0" fmla="*/ 0 w 1785937"/>
                  <a:gd name="connsiteY0" fmla="*/ 0 h 884235"/>
                  <a:gd name="connsiteX1" fmla="*/ 1785937 w 1785937"/>
                  <a:gd name="connsiteY1" fmla="*/ 0 h 884235"/>
                  <a:gd name="connsiteX2" fmla="*/ 1785937 w 1785937"/>
                  <a:gd name="connsiteY2" fmla="*/ 884235 h 884235"/>
                  <a:gd name="connsiteX3" fmla="*/ 0 w 1785937"/>
                  <a:gd name="connsiteY3" fmla="*/ 884235 h 884235"/>
                  <a:gd name="connsiteX4" fmla="*/ 0 w 1785937"/>
                  <a:gd name="connsiteY4" fmla="*/ 0 h 884235"/>
                  <a:gd name="connsiteX0" fmla="*/ 0 w 1804987"/>
                  <a:gd name="connsiteY0" fmla="*/ 0 h 884235"/>
                  <a:gd name="connsiteX1" fmla="*/ 1804987 w 1804987"/>
                  <a:gd name="connsiteY1" fmla="*/ 0 h 884235"/>
                  <a:gd name="connsiteX2" fmla="*/ 1804987 w 1804987"/>
                  <a:gd name="connsiteY2" fmla="*/ 884235 h 884235"/>
                  <a:gd name="connsiteX3" fmla="*/ 19050 w 1804987"/>
                  <a:gd name="connsiteY3" fmla="*/ 884235 h 884235"/>
                  <a:gd name="connsiteX4" fmla="*/ 0 w 1804987"/>
                  <a:gd name="connsiteY4" fmla="*/ 0 h 884235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754856"/>
                  <a:gd name="connsiteY0" fmla="*/ 238125 h 1122360"/>
                  <a:gd name="connsiteX1" fmla="*/ 742950 w 754856"/>
                  <a:gd name="connsiteY1" fmla="*/ 0 h 1122360"/>
                  <a:gd name="connsiteX2" fmla="*/ 754856 w 754856"/>
                  <a:gd name="connsiteY2" fmla="*/ 555622 h 1122360"/>
                  <a:gd name="connsiteX3" fmla="*/ 19050 w 754856"/>
                  <a:gd name="connsiteY3" fmla="*/ 1122360 h 1122360"/>
                  <a:gd name="connsiteX4" fmla="*/ 0 w 754856"/>
                  <a:gd name="connsiteY4" fmla="*/ 238125 h 1122360"/>
                  <a:gd name="connsiteX0" fmla="*/ 0 w 883444"/>
                  <a:gd name="connsiteY0" fmla="*/ 238125 h 1122360"/>
                  <a:gd name="connsiteX1" fmla="*/ 742950 w 883444"/>
                  <a:gd name="connsiteY1" fmla="*/ 0 h 1122360"/>
                  <a:gd name="connsiteX2" fmla="*/ 883444 w 883444"/>
                  <a:gd name="connsiteY2" fmla="*/ 598484 h 1122360"/>
                  <a:gd name="connsiteX3" fmla="*/ 19050 w 883444"/>
                  <a:gd name="connsiteY3" fmla="*/ 1122360 h 1122360"/>
                  <a:gd name="connsiteX4" fmla="*/ 0 w 883444"/>
                  <a:gd name="connsiteY4" fmla="*/ 238125 h 1122360"/>
                  <a:gd name="connsiteX0" fmla="*/ 0 w 883444"/>
                  <a:gd name="connsiteY0" fmla="*/ 238125 h 662778"/>
                  <a:gd name="connsiteX1" fmla="*/ 742950 w 883444"/>
                  <a:gd name="connsiteY1" fmla="*/ 0 h 662778"/>
                  <a:gd name="connsiteX2" fmla="*/ 883444 w 883444"/>
                  <a:gd name="connsiteY2" fmla="*/ 598484 h 662778"/>
                  <a:gd name="connsiteX3" fmla="*/ 707232 w 883444"/>
                  <a:gd name="connsiteY3" fmla="*/ 662778 h 662778"/>
                  <a:gd name="connsiteX4" fmla="*/ 0 w 883444"/>
                  <a:gd name="connsiteY4" fmla="*/ 238125 h 662778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57" h="672303">
                    <a:moveTo>
                      <a:pt x="0" y="250030"/>
                    </a:moveTo>
                    <a:cubicBezTo>
                      <a:pt x="266700" y="211137"/>
                      <a:pt x="552450" y="117475"/>
                      <a:pt x="776288" y="0"/>
                    </a:cubicBezTo>
                    <a:cubicBezTo>
                      <a:pt x="669926" y="305062"/>
                      <a:pt x="780258" y="374382"/>
                      <a:pt x="907257" y="600865"/>
                    </a:cubicBezTo>
                    <a:lnTo>
                      <a:pt x="719139" y="672303"/>
                    </a:lnTo>
                    <a:cubicBezTo>
                      <a:pt x="587376" y="375972"/>
                      <a:pt x="293687" y="289186"/>
                      <a:pt x="0" y="250030"/>
                    </a:cubicBezTo>
                    <a:close/>
                  </a:path>
                </a:pathLst>
              </a:custGeom>
              <a:solidFill>
                <a:srgbClr val="75BB6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631" name="Rectangle: Rounded Corners 3630">
              <a:extLst>
                <a:ext uri="{FF2B5EF4-FFF2-40B4-BE49-F238E27FC236}">
                  <a16:creationId xmlns:a16="http://schemas.microsoft.com/office/drawing/2014/main" id="{68333A61-BB50-16DF-3AA9-168FC72AE9C6}"/>
                </a:ext>
              </a:extLst>
            </p:cNvPr>
            <p:cNvSpPr/>
            <p:nvPr/>
          </p:nvSpPr>
          <p:spPr>
            <a:xfrm rot="18790957">
              <a:off x="7197567" y="7535567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2" name="Rectangle: Rounded Corners 3631">
              <a:extLst>
                <a:ext uri="{FF2B5EF4-FFF2-40B4-BE49-F238E27FC236}">
                  <a16:creationId xmlns:a16="http://schemas.microsoft.com/office/drawing/2014/main" id="{F679F691-63C6-34D9-81A7-5F89F0A235B9}"/>
                </a:ext>
              </a:extLst>
            </p:cNvPr>
            <p:cNvSpPr/>
            <p:nvPr/>
          </p:nvSpPr>
          <p:spPr>
            <a:xfrm rot="1111957">
              <a:off x="7969092" y="7052170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3" name="Rectangle: Rounded Corners 3632">
              <a:extLst>
                <a:ext uri="{FF2B5EF4-FFF2-40B4-BE49-F238E27FC236}">
                  <a16:creationId xmlns:a16="http://schemas.microsoft.com/office/drawing/2014/main" id="{D3AC3EA3-09C3-F8D1-0260-AA9118D24830}"/>
                </a:ext>
              </a:extLst>
            </p:cNvPr>
            <p:cNvSpPr/>
            <p:nvPr/>
          </p:nvSpPr>
          <p:spPr>
            <a:xfrm rot="1111957">
              <a:off x="7484585" y="7287778"/>
              <a:ext cx="151012" cy="245674"/>
            </a:xfrm>
            <a:prstGeom prst="roundRect">
              <a:avLst>
                <a:gd name="adj" fmla="val 50000"/>
              </a:avLst>
            </a:prstGeom>
            <a:solidFill>
              <a:srgbClr val="D525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4" name="Rectangle: Rounded Corners 3633">
              <a:extLst>
                <a:ext uri="{FF2B5EF4-FFF2-40B4-BE49-F238E27FC236}">
                  <a16:creationId xmlns:a16="http://schemas.microsoft.com/office/drawing/2014/main" id="{FF62CBF1-4242-EF16-44EF-EFB3DFAFC750}"/>
                </a:ext>
              </a:extLst>
            </p:cNvPr>
            <p:cNvSpPr/>
            <p:nvPr/>
          </p:nvSpPr>
          <p:spPr>
            <a:xfrm rot="17524787">
              <a:off x="7242407" y="7280050"/>
              <a:ext cx="70566" cy="114800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9" name="Freeform: Shape 3708">
              <a:extLst>
                <a:ext uri="{FF2B5EF4-FFF2-40B4-BE49-F238E27FC236}">
                  <a16:creationId xmlns:a16="http://schemas.microsoft.com/office/drawing/2014/main" id="{FDFC618C-6D9D-73F5-3222-C3D7D22FA3A9}"/>
                </a:ext>
              </a:extLst>
            </p:cNvPr>
            <p:cNvSpPr/>
            <p:nvPr/>
          </p:nvSpPr>
          <p:spPr>
            <a:xfrm>
              <a:off x="6935112" y="6815806"/>
              <a:ext cx="1092994" cy="478385"/>
            </a:xfrm>
            <a:custGeom>
              <a:avLst/>
              <a:gdLst>
                <a:gd name="connsiteX0" fmla="*/ 0 w 244475"/>
                <a:gd name="connsiteY0" fmla="*/ 0 h 511175"/>
                <a:gd name="connsiteX1" fmla="*/ 244475 w 244475"/>
                <a:gd name="connsiteY1" fmla="*/ 511175 h 5111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447675"/>
                <a:gd name="connsiteY0" fmla="*/ 0 h 511175"/>
                <a:gd name="connsiteX1" fmla="*/ 447675 w 447675"/>
                <a:gd name="connsiteY1" fmla="*/ 511175 h 511175"/>
                <a:gd name="connsiteX0" fmla="*/ 112856 w 156519"/>
                <a:gd name="connsiteY0" fmla="*/ 0 h 847725"/>
                <a:gd name="connsiteX1" fmla="*/ 8081 w 156519"/>
                <a:gd name="connsiteY1" fmla="*/ 847725 h 847725"/>
                <a:gd name="connsiteX0" fmla="*/ 105138 w 154173"/>
                <a:gd name="connsiteY0" fmla="*/ 0 h 847725"/>
                <a:gd name="connsiteX1" fmla="*/ 363 w 154173"/>
                <a:gd name="connsiteY1" fmla="*/ 847725 h 847725"/>
                <a:gd name="connsiteX0" fmla="*/ 105016 w 214127"/>
                <a:gd name="connsiteY0" fmla="*/ 0 h 847725"/>
                <a:gd name="connsiteX1" fmla="*/ 241 w 214127"/>
                <a:gd name="connsiteY1" fmla="*/ 847725 h 847725"/>
                <a:gd name="connsiteX0" fmla="*/ 108617 w 212056"/>
                <a:gd name="connsiteY0" fmla="*/ 0 h 847725"/>
                <a:gd name="connsiteX1" fmla="*/ 3842 w 212056"/>
                <a:gd name="connsiteY1" fmla="*/ 847725 h 847725"/>
                <a:gd name="connsiteX0" fmla="*/ 104904 w 214511"/>
                <a:gd name="connsiteY0" fmla="*/ 0 h 847725"/>
                <a:gd name="connsiteX1" fmla="*/ 129 w 214511"/>
                <a:gd name="connsiteY1" fmla="*/ 847725 h 847725"/>
                <a:gd name="connsiteX0" fmla="*/ 120773 w 227656"/>
                <a:gd name="connsiteY0" fmla="*/ 0 h 844550"/>
                <a:gd name="connsiteX1" fmla="*/ 123 w 227656"/>
                <a:gd name="connsiteY1" fmla="*/ 844550 h 844550"/>
                <a:gd name="connsiteX0" fmla="*/ 121020 w 226958"/>
                <a:gd name="connsiteY0" fmla="*/ 0 h 844550"/>
                <a:gd name="connsiteX1" fmla="*/ 370 w 226958"/>
                <a:gd name="connsiteY1" fmla="*/ 844550 h 844550"/>
                <a:gd name="connsiteX0" fmla="*/ 121020 w 226958"/>
                <a:gd name="connsiteY0" fmla="*/ 0 h 854075"/>
                <a:gd name="connsiteX1" fmla="*/ 370 w 226958"/>
                <a:gd name="connsiteY1" fmla="*/ 854075 h 854075"/>
                <a:gd name="connsiteX0" fmla="*/ 121389 w 226397"/>
                <a:gd name="connsiteY0" fmla="*/ 0 h 854075"/>
                <a:gd name="connsiteX1" fmla="*/ 739 w 226397"/>
                <a:gd name="connsiteY1" fmla="*/ 854075 h 854075"/>
                <a:gd name="connsiteX0" fmla="*/ 115051 w 221098"/>
                <a:gd name="connsiteY0" fmla="*/ 0 h 857250"/>
                <a:gd name="connsiteX1" fmla="*/ 751 w 221098"/>
                <a:gd name="connsiteY1" fmla="*/ 857250 h 857250"/>
                <a:gd name="connsiteX0" fmla="*/ 115174 w 194403"/>
                <a:gd name="connsiteY0" fmla="*/ 0 h 857250"/>
                <a:gd name="connsiteX1" fmla="*/ 874 w 194403"/>
                <a:gd name="connsiteY1" fmla="*/ 857250 h 857250"/>
                <a:gd name="connsiteX0" fmla="*/ 0 w 158194"/>
                <a:gd name="connsiteY0" fmla="*/ 0 h 242833"/>
                <a:gd name="connsiteX1" fmla="*/ 152400 w 158194"/>
                <a:gd name="connsiteY1" fmla="*/ 142875 h 242833"/>
                <a:gd name="connsiteX0" fmla="*/ 0 w 204825"/>
                <a:gd name="connsiteY0" fmla="*/ 0 h 319091"/>
                <a:gd name="connsiteX1" fmla="*/ 152400 w 204825"/>
                <a:gd name="connsiteY1" fmla="*/ 142875 h 319091"/>
                <a:gd name="connsiteX0" fmla="*/ 1862 w 171758"/>
                <a:gd name="connsiteY0" fmla="*/ 0 h 180693"/>
                <a:gd name="connsiteX1" fmla="*/ 154262 w 171758"/>
                <a:gd name="connsiteY1" fmla="*/ 142875 h 180693"/>
                <a:gd name="connsiteX0" fmla="*/ 3090 w 155490"/>
                <a:gd name="connsiteY0" fmla="*/ 0 h 161221"/>
                <a:gd name="connsiteX1" fmla="*/ 155490 w 155490"/>
                <a:gd name="connsiteY1" fmla="*/ 142875 h 161221"/>
                <a:gd name="connsiteX0" fmla="*/ 5055 w 90780"/>
                <a:gd name="connsiteY0" fmla="*/ 0 h 128403"/>
                <a:gd name="connsiteX1" fmla="*/ 90780 w 90780"/>
                <a:gd name="connsiteY1" fmla="*/ 98425 h 128403"/>
                <a:gd name="connsiteX0" fmla="*/ 4637 w 99887"/>
                <a:gd name="connsiteY0" fmla="*/ 0 h 134824"/>
                <a:gd name="connsiteX1" fmla="*/ 99887 w 99887"/>
                <a:gd name="connsiteY1" fmla="*/ 107950 h 134824"/>
                <a:gd name="connsiteX0" fmla="*/ 5180 w 100430"/>
                <a:gd name="connsiteY0" fmla="*/ 0 h 108568"/>
                <a:gd name="connsiteX1" fmla="*/ 100430 w 100430"/>
                <a:gd name="connsiteY1" fmla="*/ 107950 h 108568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154782"/>
                <a:gd name="connsiteY0" fmla="*/ 0 h 162719"/>
                <a:gd name="connsiteX1" fmla="*/ 154782 w 154782"/>
                <a:gd name="connsiteY1" fmla="*/ 162719 h 162719"/>
                <a:gd name="connsiteX0" fmla="*/ 0 w 1081088"/>
                <a:gd name="connsiteY0" fmla="*/ 458837 h 467559"/>
                <a:gd name="connsiteX1" fmla="*/ 1081088 w 1081088"/>
                <a:gd name="connsiteY1" fmla="*/ 50 h 467559"/>
                <a:gd name="connsiteX0" fmla="*/ 0 w 1078707"/>
                <a:gd name="connsiteY0" fmla="*/ 470743 h 479297"/>
                <a:gd name="connsiteX1" fmla="*/ 1078707 w 1078707"/>
                <a:gd name="connsiteY1" fmla="*/ 50 h 479297"/>
                <a:gd name="connsiteX0" fmla="*/ 0 w 1078707"/>
                <a:gd name="connsiteY0" fmla="*/ 470747 h 472151"/>
                <a:gd name="connsiteX1" fmla="*/ 1078707 w 1078707"/>
                <a:gd name="connsiteY1" fmla="*/ 54 h 472151"/>
                <a:gd name="connsiteX0" fmla="*/ 0 w 1076325"/>
                <a:gd name="connsiteY0" fmla="*/ 473128 h 474526"/>
                <a:gd name="connsiteX1" fmla="*/ 1076325 w 1076325"/>
                <a:gd name="connsiteY1" fmla="*/ 54 h 474526"/>
                <a:gd name="connsiteX0" fmla="*/ 0 w 1076325"/>
                <a:gd name="connsiteY0" fmla="*/ 470747 h 472151"/>
                <a:gd name="connsiteX1" fmla="*/ 1076325 w 1076325"/>
                <a:gd name="connsiteY1" fmla="*/ 54 h 472151"/>
                <a:gd name="connsiteX0" fmla="*/ 0 w 1092994"/>
                <a:gd name="connsiteY0" fmla="*/ 473127 h 474525"/>
                <a:gd name="connsiteX1" fmla="*/ 1092994 w 1092994"/>
                <a:gd name="connsiteY1" fmla="*/ 53 h 474525"/>
                <a:gd name="connsiteX0" fmla="*/ 0 w 1092994"/>
                <a:gd name="connsiteY0" fmla="*/ 473074 h 474976"/>
                <a:gd name="connsiteX1" fmla="*/ 1092994 w 1092994"/>
                <a:gd name="connsiteY1" fmla="*/ 0 h 474976"/>
                <a:gd name="connsiteX0" fmla="*/ 0 w 1092994"/>
                <a:gd name="connsiteY0" fmla="*/ 473074 h 478798"/>
                <a:gd name="connsiteX1" fmla="*/ 1092994 w 1092994"/>
                <a:gd name="connsiteY1" fmla="*/ 0 h 478798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2994" h="478385">
                  <a:moveTo>
                    <a:pt x="0" y="473074"/>
                  </a:moveTo>
                  <a:cubicBezTo>
                    <a:pt x="252148" y="528373"/>
                    <a:pt x="1017059" y="136789"/>
                    <a:pt x="1092994" y="0"/>
                  </a:cubicBezTo>
                </a:path>
              </a:pathLst>
            </a:custGeom>
            <a:noFill/>
            <a:ln w="3175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13" name="Group 3712">
              <a:extLst>
                <a:ext uri="{FF2B5EF4-FFF2-40B4-BE49-F238E27FC236}">
                  <a16:creationId xmlns:a16="http://schemas.microsoft.com/office/drawing/2014/main" id="{F7F516F5-AAA5-5D90-3855-3C3BBECCB7E7}"/>
                </a:ext>
              </a:extLst>
            </p:cNvPr>
            <p:cNvGrpSpPr/>
            <p:nvPr/>
          </p:nvGrpSpPr>
          <p:grpSpPr>
            <a:xfrm rot="10800000">
              <a:off x="7150474" y="6875731"/>
              <a:ext cx="734272" cy="405658"/>
              <a:chOff x="7354830" y="7375764"/>
              <a:chExt cx="734272" cy="405658"/>
            </a:xfrm>
            <a:solidFill>
              <a:srgbClr val="103823"/>
            </a:solidFill>
          </p:grpSpPr>
          <p:sp>
            <p:nvSpPr>
              <p:cNvPr id="3714" name="Oval 3713">
                <a:extLst>
                  <a:ext uri="{FF2B5EF4-FFF2-40B4-BE49-F238E27FC236}">
                    <a16:creationId xmlns:a16="http://schemas.microsoft.com/office/drawing/2014/main" id="{E3E7875F-63A3-0327-8836-3AF2AC25E5F9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5" name="Oval 3714">
                <a:extLst>
                  <a:ext uri="{FF2B5EF4-FFF2-40B4-BE49-F238E27FC236}">
                    <a16:creationId xmlns:a16="http://schemas.microsoft.com/office/drawing/2014/main" id="{79225B13-86A1-2E46-B3C2-16AD6B8113DF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6" name="Oval 3715">
                <a:extLst>
                  <a:ext uri="{FF2B5EF4-FFF2-40B4-BE49-F238E27FC236}">
                    <a16:creationId xmlns:a16="http://schemas.microsoft.com/office/drawing/2014/main" id="{93BAF305-F11D-E605-0650-DB40FD305E5D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7" name="Oval 3716">
                <a:extLst>
                  <a:ext uri="{FF2B5EF4-FFF2-40B4-BE49-F238E27FC236}">
                    <a16:creationId xmlns:a16="http://schemas.microsoft.com/office/drawing/2014/main" id="{9B9F10D3-3EA8-1330-08AB-A5C09E94B143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8" name="Oval 3717">
                <a:extLst>
                  <a:ext uri="{FF2B5EF4-FFF2-40B4-BE49-F238E27FC236}">
                    <a16:creationId xmlns:a16="http://schemas.microsoft.com/office/drawing/2014/main" id="{82495779-A323-87DF-E196-039705CE1A6D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9" name="Oval 3718">
                <a:extLst>
                  <a:ext uri="{FF2B5EF4-FFF2-40B4-BE49-F238E27FC236}">
                    <a16:creationId xmlns:a16="http://schemas.microsoft.com/office/drawing/2014/main" id="{F56A951D-24ED-82F5-E584-598CF4CE3D6C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9" name="Rectangle: Rounded Corners 3748">
              <a:extLst>
                <a:ext uri="{FF2B5EF4-FFF2-40B4-BE49-F238E27FC236}">
                  <a16:creationId xmlns:a16="http://schemas.microsoft.com/office/drawing/2014/main" id="{567AF156-914A-2875-AE3A-B55446398DD3}"/>
                </a:ext>
              </a:extLst>
            </p:cNvPr>
            <p:cNvSpPr/>
            <p:nvPr/>
          </p:nvSpPr>
          <p:spPr>
            <a:xfrm rot="18025276">
              <a:off x="7665769" y="6999043"/>
              <a:ext cx="84207" cy="136992"/>
            </a:xfrm>
            <a:prstGeom prst="roundRect">
              <a:avLst>
                <a:gd name="adj" fmla="val 50000"/>
              </a:avLst>
            </a:prstGeom>
            <a:solidFill>
              <a:srgbClr val="8022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20" name="Group 3719">
              <a:extLst>
                <a:ext uri="{FF2B5EF4-FFF2-40B4-BE49-F238E27FC236}">
                  <a16:creationId xmlns:a16="http://schemas.microsoft.com/office/drawing/2014/main" id="{5CCE3CBE-82A6-B702-D364-489E57CB8D10}"/>
                </a:ext>
              </a:extLst>
            </p:cNvPr>
            <p:cNvGrpSpPr/>
            <p:nvPr/>
          </p:nvGrpSpPr>
          <p:grpSpPr>
            <a:xfrm rot="10800000">
              <a:off x="7043315" y="6825970"/>
              <a:ext cx="898579" cy="472334"/>
              <a:chOff x="7235768" y="7392187"/>
              <a:chExt cx="898579" cy="472334"/>
            </a:xfrm>
          </p:grpSpPr>
          <p:sp>
            <p:nvSpPr>
              <p:cNvPr id="3721" name="Oval 3720">
                <a:extLst>
                  <a:ext uri="{FF2B5EF4-FFF2-40B4-BE49-F238E27FC236}">
                    <a16:creationId xmlns:a16="http://schemas.microsoft.com/office/drawing/2014/main" id="{6206C3CE-EDFC-050E-55FF-F1A6707A30EA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2" name="Oval 3721">
                <a:extLst>
                  <a:ext uri="{FF2B5EF4-FFF2-40B4-BE49-F238E27FC236}">
                    <a16:creationId xmlns:a16="http://schemas.microsoft.com/office/drawing/2014/main" id="{79F50D18-55B2-5DC1-AAC7-0DBB7D9B2462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3" name="Oval 3722">
                <a:extLst>
                  <a:ext uri="{FF2B5EF4-FFF2-40B4-BE49-F238E27FC236}">
                    <a16:creationId xmlns:a16="http://schemas.microsoft.com/office/drawing/2014/main" id="{15AE0587-A289-155F-C89C-1CA593609970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4" name="Oval 3723">
                <a:extLst>
                  <a:ext uri="{FF2B5EF4-FFF2-40B4-BE49-F238E27FC236}">
                    <a16:creationId xmlns:a16="http://schemas.microsoft.com/office/drawing/2014/main" id="{1FE58262-AF45-B071-D1E2-3D8A8ECD1C6F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5" name="Oval 3724">
                <a:extLst>
                  <a:ext uri="{FF2B5EF4-FFF2-40B4-BE49-F238E27FC236}">
                    <a16:creationId xmlns:a16="http://schemas.microsoft.com/office/drawing/2014/main" id="{CB6359F1-DAD3-E926-90E0-51261BE8A994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6" name="Oval 3725">
                <a:extLst>
                  <a:ext uri="{FF2B5EF4-FFF2-40B4-BE49-F238E27FC236}">
                    <a16:creationId xmlns:a16="http://schemas.microsoft.com/office/drawing/2014/main" id="{A82B7BC5-C5CA-A0E4-478B-18C8EE944866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7" name="Oval 3726">
                <a:extLst>
                  <a:ext uri="{FF2B5EF4-FFF2-40B4-BE49-F238E27FC236}">
                    <a16:creationId xmlns:a16="http://schemas.microsoft.com/office/drawing/2014/main" id="{5F6780E5-1E4C-3BBB-0613-5281D8A50BA6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728" name="Group 3727">
              <a:extLst>
                <a:ext uri="{FF2B5EF4-FFF2-40B4-BE49-F238E27FC236}">
                  <a16:creationId xmlns:a16="http://schemas.microsoft.com/office/drawing/2014/main" id="{DDDC2F1D-157B-5630-1BAB-917451AB221E}"/>
                </a:ext>
              </a:extLst>
            </p:cNvPr>
            <p:cNvGrpSpPr/>
            <p:nvPr/>
          </p:nvGrpSpPr>
          <p:grpSpPr>
            <a:xfrm rot="10800000">
              <a:off x="6971875" y="6755301"/>
              <a:ext cx="1024785" cy="531864"/>
              <a:chOff x="7214340" y="7362844"/>
              <a:chExt cx="1024785" cy="531864"/>
            </a:xfrm>
          </p:grpSpPr>
          <p:sp>
            <p:nvSpPr>
              <p:cNvPr id="3729" name="Oval 3728">
                <a:extLst>
                  <a:ext uri="{FF2B5EF4-FFF2-40B4-BE49-F238E27FC236}">
                    <a16:creationId xmlns:a16="http://schemas.microsoft.com/office/drawing/2014/main" id="{9E4911B7-BB94-6DDC-D3BB-515D40F0A0E2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0" name="Oval 3729">
                <a:extLst>
                  <a:ext uri="{FF2B5EF4-FFF2-40B4-BE49-F238E27FC236}">
                    <a16:creationId xmlns:a16="http://schemas.microsoft.com/office/drawing/2014/main" id="{80155B3E-F0CC-D670-00D4-E34CECF56CEC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1" name="Oval 3730">
                <a:extLst>
                  <a:ext uri="{FF2B5EF4-FFF2-40B4-BE49-F238E27FC236}">
                    <a16:creationId xmlns:a16="http://schemas.microsoft.com/office/drawing/2014/main" id="{2D3F0DBB-16A3-BA43-D3EB-C3FB94E43198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2" name="Oval 3731">
                <a:extLst>
                  <a:ext uri="{FF2B5EF4-FFF2-40B4-BE49-F238E27FC236}">
                    <a16:creationId xmlns:a16="http://schemas.microsoft.com/office/drawing/2014/main" id="{14051D42-4E39-9B2E-38CC-A75394A402A6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3" name="Oval 3732">
                <a:extLst>
                  <a:ext uri="{FF2B5EF4-FFF2-40B4-BE49-F238E27FC236}">
                    <a16:creationId xmlns:a16="http://schemas.microsoft.com/office/drawing/2014/main" id="{6CF19308-0128-D7FE-F651-953F4E2AD927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4" name="Oval 3733">
                <a:extLst>
                  <a:ext uri="{FF2B5EF4-FFF2-40B4-BE49-F238E27FC236}">
                    <a16:creationId xmlns:a16="http://schemas.microsoft.com/office/drawing/2014/main" id="{123BF907-7086-711F-D4AE-9E70E5B173B2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5" name="Oval 3734">
                <a:extLst>
                  <a:ext uri="{FF2B5EF4-FFF2-40B4-BE49-F238E27FC236}">
                    <a16:creationId xmlns:a16="http://schemas.microsoft.com/office/drawing/2014/main" id="{A922C789-0161-7E21-4F21-A24052D2D097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6" name="Oval 3735">
                <a:extLst>
                  <a:ext uri="{FF2B5EF4-FFF2-40B4-BE49-F238E27FC236}">
                    <a16:creationId xmlns:a16="http://schemas.microsoft.com/office/drawing/2014/main" id="{84362242-9567-F00D-4248-0E06642F0AAB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8" name="Rectangle: Rounded Corners 3747">
              <a:extLst>
                <a:ext uri="{FF2B5EF4-FFF2-40B4-BE49-F238E27FC236}">
                  <a16:creationId xmlns:a16="http://schemas.microsoft.com/office/drawing/2014/main" id="{9876479C-638A-456C-BE17-61011DED2E2B}"/>
                </a:ext>
              </a:extLst>
            </p:cNvPr>
            <p:cNvSpPr/>
            <p:nvPr/>
          </p:nvSpPr>
          <p:spPr>
            <a:xfrm rot="1111957">
              <a:off x="7387363" y="6912595"/>
              <a:ext cx="119442" cy="19431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37" name="Group 3736">
              <a:extLst>
                <a:ext uri="{FF2B5EF4-FFF2-40B4-BE49-F238E27FC236}">
                  <a16:creationId xmlns:a16="http://schemas.microsoft.com/office/drawing/2014/main" id="{DBEF356A-7DA0-B877-2FFA-22B15D5E71A9}"/>
                </a:ext>
              </a:extLst>
            </p:cNvPr>
            <p:cNvGrpSpPr/>
            <p:nvPr/>
          </p:nvGrpSpPr>
          <p:grpSpPr>
            <a:xfrm rot="10800000">
              <a:off x="6909962" y="6701398"/>
              <a:ext cx="1139085" cy="589013"/>
              <a:chOff x="7169097" y="7371504"/>
              <a:chExt cx="1139085" cy="589013"/>
            </a:xfrm>
          </p:grpSpPr>
          <p:sp>
            <p:nvSpPr>
              <p:cNvPr id="3738" name="Oval 3737">
                <a:extLst>
                  <a:ext uri="{FF2B5EF4-FFF2-40B4-BE49-F238E27FC236}">
                    <a16:creationId xmlns:a16="http://schemas.microsoft.com/office/drawing/2014/main" id="{85F83C40-8742-5ED3-2861-9F3C9D5A210F}"/>
                  </a:ext>
                </a:extLst>
              </p:cNvPr>
              <p:cNvSpPr/>
              <p:nvPr/>
            </p:nvSpPr>
            <p:spPr>
              <a:xfrm>
                <a:off x="7295305" y="779298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9" name="Oval 3738">
                <a:extLst>
                  <a:ext uri="{FF2B5EF4-FFF2-40B4-BE49-F238E27FC236}">
                    <a16:creationId xmlns:a16="http://schemas.microsoft.com/office/drawing/2014/main" id="{C3D4E4DC-2E26-75A2-647C-EA61EAC35AAC}"/>
                  </a:ext>
                </a:extLst>
              </p:cNvPr>
              <p:cNvSpPr/>
              <p:nvPr/>
            </p:nvSpPr>
            <p:spPr>
              <a:xfrm>
                <a:off x="7169097" y="7814415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0" name="Oval 3739">
                <a:extLst>
                  <a:ext uri="{FF2B5EF4-FFF2-40B4-BE49-F238E27FC236}">
                    <a16:creationId xmlns:a16="http://schemas.microsoft.com/office/drawing/2014/main" id="{E6E4FEF5-0125-CF86-D66B-E2F5CB28CCCD}"/>
                  </a:ext>
                </a:extLst>
              </p:cNvPr>
              <p:cNvSpPr/>
              <p:nvPr/>
            </p:nvSpPr>
            <p:spPr>
              <a:xfrm>
                <a:off x="7428654" y="7757266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1" name="Oval 3740">
                <a:extLst>
                  <a:ext uri="{FF2B5EF4-FFF2-40B4-BE49-F238E27FC236}">
                    <a16:creationId xmlns:a16="http://schemas.microsoft.com/office/drawing/2014/main" id="{95D649AA-C89D-73BD-65C5-A76D117FB4D7}"/>
                  </a:ext>
                </a:extLst>
              </p:cNvPr>
              <p:cNvSpPr/>
              <p:nvPr/>
            </p:nvSpPr>
            <p:spPr>
              <a:xfrm>
                <a:off x="7557242" y="771202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2" name="Oval 3741">
                <a:extLst>
                  <a:ext uri="{FF2B5EF4-FFF2-40B4-BE49-F238E27FC236}">
                    <a16:creationId xmlns:a16="http://schemas.microsoft.com/office/drawing/2014/main" id="{8D86BF84-008D-4336-23B0-10E91155DA9F}"/>
                  </a:ext>
                </a:extLst>
              </p:cNvPr>
              <p:cNvSpPr/>
              <p:nvPr/>
            </p:nvSpPr>
            <p:spPr>
              <a:xfrm>
                <a:off x="7688210" y="765487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3" name="Oval 3742">
                <a:extLst>
                  <a:ext uri="{FF2B5EF4-FFF2-40B4-BE49-F238E27FC236}">
                    <a16:creationId xmlns:a16="http://schemas.microsoft.com/office/drawing/2014/main" id="{7D7A4707-9962-98CD-1D69-B2A2F03764CD}"/>
                  </a:ext>
                </a:extLst>
              </p:cNvPr>
              <p:cNvSpPr/>
              <p:nvPr/>
            </p:nvSpPr>
            <p:spPr>
              <a:xfrm>
                <a:off x="7812035" y="759534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4" name="Oval 3743">
                <a:extLst>
                  <a:ext uri="{FF2B5EF4-FFF2-40B4-BE49-F238E27FC236}">
                    <a16:creationId xmlns:a16="http://schemas.microsoft.com/office/drawing/2014/main" id="{E32DA8F8-256F-AB50-B606-1215C8B8AAF6}"/>
                  </a:ext>
                </a:extLst>
              </p:cNvPr>
              <p:cNvSpPr/>
              <p:nvPr/>
            </p:nvSpPr>
            <p:spPr>
              <a:xfrm>
                <a:off x="7935859" y="753104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5" name="Oval 3744">
                <a:extLst>
                  <a:ext uri="{FF2B5EF4-FFF2-40B4-BE49-F238E27FC236}">
                    <a16:creationId xmlns:a16="http://schemas.microsoft.com/office/drawing/2014/main" id="{71FA8C79-FCC1-70F5-1281-FE0F26C9DD7C}"/>
                  </a:ext>
                </a:extLst>
              </p:cNvPr>
              <p:cNvSpPr/>
              <p:nvPr/>
            </p:nvSpPr>
            <p:spPr>
              <a:xfrm>
                <a:off x="8054921" y="7459610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6" name="Oval 3745">
                <a:extLst>
                  <a:ext uri="{FF2B5EF4-FFF2-40B4-BE49-F238E27FC236}">
                    <a16:creationId xmlns:a16="http://schemas.microsoft.com/office/drawing/2014/main" id="{1BBB22B8-7A0B-9CEF-96CD-B097EACBB50B}"/>
                  </a:ext>
                </a:extLst>
              </p:cNvPr>
              <p:cNvSpPr/>
              <p:nvPr/>
            </p:nvSpPr>
            <p:spPr>
              <a:xfrm>
                <a:off x="8162078" y="737150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712" name="Group 3711">
              <a:extLst>
                <a:ext uri="{FF2B5EF4-FFF2-40B4-BE49-F238E27FC236}">
                  <a16:creationId xmlns:a16="http://schemas.microsoft.com/office/drawing/2014/main" id="{79858FB7-B7BE-6794-DEBA-C3E2FA733A8C}"/>
                </a:ext>
              </a:extLst>
            </p:cNvPr>
            <p:cNvGrpSpPr/>
            <p:nvPr/>
          </p:nvGrpSpPr>
          <p:grpSpPr>
            <a:xfrm>
              <a:off x="6836607" y="6172540"/>
              <a:ext cx="1220220" cy="1117135"/>
              <a:chOff x="6836607" y="6172540"/>
              <a:chExt cx="1220220" cy="1117135"/>
            </a:xfrm>
          </p:grpSpPr>
          <p:sp>
            <p:nvSpPr>
              <p:cNvPr id="3706" name="Freeform: Shape 3705">
                <a:extLst>
                  <a:ext uri="{FF2B5EF4-FFF2-40B4-BE49-F238E27FC236}">
                    <a16:creationId xmlns:a16="http://schemas.microsoft.com/office/drawing/2014/main" id="{0F360981-B149-6989-AC47-C6D7DBAE782D}"/>
                  </a:ext>
                </a:extLst>
              </p:cNvPr>
              <p:cNvSpPr/>
              <p:nvPr/>
            </p:nvSpPr>
            <p:spPr>
              <a:xfrm>
                <a:off x="6836607" y="6314950"/>
                <a:ext cx="194403" cy="8572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403" h="857250">
                    <a:moveTo>
                      <a:pt x="115174" y="0"/>
                    </a:moveTo>
                    <a:cubicBezTo>
                      <a:pt x="352241" y="560917"/>
                      <a:pt x="-20293" y="661458"/>
                      <a:pt x="874" y="8572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7" name="Freeform: Shape 3706">
                <a:extLst>
                  <a:ext uri="{FF2B5EF4-FFF2-40B4-BE49-F238E27FC236}">
                    <a16:creationId xmlns:a16="http://schemas.microsoft.com/office/drawing/2014/main" id="{3A06A5D3-4A8F-D2F8-8D58-7E785B643F76}"/>
                  </a:ext>
                </a:extLst>
              </p:cNvPr>
              <p:cNvSpPr/>
              <p:nvPr/>
            </p:nvSpPr>
            <p:spPr>
              <a:xfrm>
                <a:off x="6837480" y="7179345"/>
                <a:ext cx="95250" cy="1079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107950">
                    <a:moveTo>
                      <a:pt x="0" y="0"/>
                    </a:moveTo>
                    <a:cubicBezTo>
                      <a:pt x="6879" y="83873"/>
                      <a:pt x="59796" y="101864"/>
                      <a:pt x="95250" y="1079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1" name="Rectangle 3710">
                <a:extLst>
                  <a:ext uri="{FF2B5EF4-FFF2-40B4-BE49-F238E27FC236}">
                    <a16:creationId xmlns:a16="http://schemas.microsoft.com/office/drawing/2014/main" id="{15478C4C-B4F1-A82A-3F6E-A940F984F815}"/>
                  </a:ext>
                </a:extLst>
              </p:cNvPr>
              <p:cNvSpPr/>
              <p:nvPr/>
            </p:nvSpPr>
            <p:spPr>
              <a:xfrm>
                <a:off x="6845874" y="6181726"/>
                <a:ext cx="1210727" cy="1104364"/>
              </a:xfrm>
              <a:custGeom>
                <a:avLst/>
                <a:gdLst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988344 w 1988344"/>
                  <a:gd name="connsiteY2" fmla="*/ 132343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519238 w 1988344"/>
                  <a:gd name="connsiteY2" fmla="*/ 594777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640682 w 1988344"/>
                  <a:gd name="connsiteY2" fmla="*/ 71145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187708"/>
                  <a:gd name="connsiteX1" fmla="*/ 1988344 w 1988344"/>
                  <a:gd name="connsiteY1" fmla="*/ 0 h 1187708"/>
                  <a:gd name="connsiteX2" fmla="*/ 1640682 w 1988344"/>
                  <a:gd name="connsiteY2" fmla="*/ 711459 h 1187708"/>
                  <a:gd name="connsiteX3" fmla="*/ 526256 w 1988344"/>
                  <a:gd name="connsiteY3" fmla="*/ 1187708 h 1187708"/>
                  <a:gd name="connsiteX4" fmla="*/ 0 w 1988344"/>
                  <a:gd name="connsiteY4" fmla="*/ 0 h 1187708"/>
                  <a:gd name="connsiteX0" fmla="*/ 35719 w 1462088"/>
                  <a:gd name="connsiteY0" fmla="*/ 254793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35719 w 1462088"/>
                  <a:gd name="connsiteY4" fmla="*/ 254793 h 1187708"/>
                  <a:gd name="connsiteX0" fmla="*/ 42862 w 1462088"/>
                  <a:gd name="connsiteY0" fmla="*/ 228600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42862 w 1462088"/>
                  <a:gd name="connsiteY4" fmla="*/ 228600 h 1187708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148308 w 1219872"/>
                  <a:gd name="connsiteY0" fmla="*/ 154781 h 1125582"/>
                  <a:gd name="connsiteX1" fmla="*/ 441202 w 1219872"/>
                  <a:gd name="connsiteY1" fmla="*/ 0 h 1125582"/>
                  <a:gd name="connsiteX2" fmla="*/ 1219872 w 1219872"/>
                  <a:gd name="connsiteY2" fmla="*/ 637640 h 1125582"/>
                  <a:gd name="connsiteX3" fmla="*/ 105446 w 1219872"/>
                  <a:gd name="connsiteY3" fmla="*/ 1113889 h 1125582"/>
                  <a:gd name="connsiteX4" fmla="*/ 34009 w 1219872"/>
                  <a:gd name="connsiteY4" fmla="*/ 952500 h 1125582"/>
                  <a:gd name="connsiteX5" fmla="*/ 148308 w 1219872"/>
                  <a:gd name="connsiteY5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232471"/>
                  <a:gd name="connsiteY0" fmla="*/ 145256 h 1116057"/>
                  <a:gd name="connsiteX1" fmla="*/ 436439 w 1232471"/>
                  <a:gd name="connsiteY1" fmla="*/ 0 h 1116057"/>
                  <a:gd name="connsiteX2" fmla="*/ 1172247 w 1232471"/>
                  <a:gd name="connsiteY2" fmla="*/ 435768 h 1116057"/>
                  <a:gd name="connsiteX3" fmla="*/ 1219872 w 1232471"/>
                  <a:gd name="connsiteY3" fmla="*/ 628115 h 1116057"/>
                  <a:gd name="connsiteX4" fmla="*/ 105446 w 1232471"/>
                  <a:gd name="connsiteY4" fmla="*/ 1104364 h 1116057"/>
                  <a:gd name="connsiteX5" fmla="*/ 34009 w 1232471"/>
                  <a:gd name="connsiteY5" fmla="*/ 942975 h 1116057"/>
                  <a:gd name="connsiteX6" fmla="*/ 148308 w 1232471"/>
                  <a:gd name="connsiteY6" fmla="*/ 145256 h 1116057"/>
                  <a:gd name="connsiteX0" fmla="*/ 148308 w 1247089"/>
                  <a:gd name="connsiteY0" fmla="*/ 145256 h 1116057"/>
                  <a:gd name="connsiteX1" fmla="*/ 436439 w 1247089"/>
                  <a:gd name="connsiteY1" fmla="*/ 0 h 1116057"/>
                  <a:gd name="connsiteX2" fmla="*/ 1172247 w 1247089"/>
                  <a:gd name="connsiteY2" fmla="*/ 435768 h 1116057"/>
                  <a:gd name="connsiteX3" fmla="*/ 1219872 w 1247089"/>
                  <a:gd name="connsiteY3" fmla="*/ 628115 h 1116057"/>
                  <a:gd name="connsiteX4" fmla="*/ 105446 w 1247089"/>
                  <a:gd name="connsiteY4" fmla="*/ 1104364 h 1116057"/>
                  <a:gd name="connsiteX5" fmla="*/ 34009 w 1247089"/>
                  <a:gd name="connsiteY5" fmla="*/ 942975 h 1116057"/>
                  <a:gd name="connsiteX6" fmla="*/ 148308 w 1247089"/>
                  <a:gd name="connsiteY6" fmla="*/ 145256 h 1116057"/>
                  <a:gd name="connsiteX0" fmla="*/ 148308 w 1236700"/>
                  <a:gd name="connsiteY0" fmla="*/ 145256 h 1116057"/>
                  <a:gd name="connsiteX1" fmla="*/ 436439 w 1236700"/>
                  <a:gd name="connsiteY1" fmla="*/ 0 h 1116057"/>
                  <a:gd name="connsiteX2" fmla="*/ 1172247 w 1236700"/>
                  <a:gd name="connsiteY2" fmla="*/ 435768 h 1116057"/>
                  <a:gd name="connsiteX3" fmla="*/ 1219872 w 1236700"/>
                  <a:gd name="connsiteY3" fmla="*/ 628115 h 1116057"/>
                  <a:gd name="connsiteX4" fmla="*/ 105446 w 1236700"/>
                  <a:gd name="connsiteY4" fmla="*/ 1104364 h 1116057"/>
                  <a:gd name="connsiteX5" fmla="*/ 34009 w 1236700"/>
                  <a:gd name="connsiteY5" fmla="*/ 942975 h 1116057"/>
                  <a:gd name="connsiteX6" fmla="*/ 148308 w 1236700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15509 w 1209337"/>
                  <a:gd name="connsiteY0" fmla="*/ 145256 h 1104364"/>
                  <a:gd name="connsiteX1" fmla="*/ 403640 w 1209337"/>
                  <a:gd name="connsiteY1" fmla="*/ 0 h 1104364"/>
                  <a:gd name="connsiteX2" fmla="*/ 1139448 w 1209337"/>
                  <a:gd name="connsiteY2" fmla="*/ 435768 h 1104364"/>
                  <a:gd name="connsiteX3" fmla="*/ 1187073 w 1209337"/>
                  <a:gd name="connsiteY3" fmla="*/ 628115 h 1104364"/>
                  <a:gd name="connsiteX4" fmla="*/ 72647 w 1209337"/>
                  <a:gd name="connsiteY4" fmla="*/ 1104364 h 1104364"/>
                  <a:gd name="connsiteX5" fmla="*/ 1210 w 1209337"/>
                  <a:gd name="connsiteY5" fmla="*/ 942975 h 1104364"/>
                  <a:gd name="connsiteX6" fmla="*/ 115509 w 1209337"/>
                  <a:gd name="connsiteY6" fmla="*/ 145256 h 1104364"/>
                  <a:gd name="connsiteX0" fmla="*/ 116184 w 1210012"/>
                  <a:gd name="connsiteY0" fmla="*/ 145256 h 1104364"/>
                  <a:gd name="connsiteX1" fmla="*/ 404315 w 1210012"/>
                  <a:gd name="connsiteY1" fmla="*/ 0 h 1104364"/>
                  <a:gd name="connsiteX2" fmla="*/ 1140123 w 1210012"/>
                  <a:gd name="connsiteY2" fmla="*/ 435768 h 1104364"/>
                  <a:gd name="connsiteX3" fmla="*/ 1187748 w 1210012"/>
                  <a:gd name="connsiteY3" fmla="*/ 628115 h 1104364"/>
                  <a:gd name="connsiteX4" fmla="*/ 73322 w 1210012"/>
                  <a:gd name="connsiteY4" fmla="*/ 1104364 h 1104364"/>
                  <a:gd name="connsiteX5" fmla="*/ 1885 w 1210012"/>
                  <a:gd name="connsiteY5" fmla="*/ 942975 h 1104364"/>
                  <a:gd name="connsiteX6" fmla="*/ 116184 w 1210012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0727" h="1104364">
                    <a:moveTo>
                      <a:pt x="116899" y="145256"/>
                    </a:moveTo>
                    <a:lnTo>
                      <a:pt x="405030" y="0"/>
                    </a:lnTo>
                    <a:cubicBezTo>
                      <a:pt x="562193" y="381397"/>
                      <a:pt x="958672" y="329496"/>
                      <a:pt x="1140838" y="435768"/>
                    </a:cubicBezTo>
                    <a:cubicBezTo>
                      <a:pt x="1244422" y="534898"/>
                      <a:pt x="1207513" y="578199"/>
                      <a:pt x="1188463" y="628115"/>
                    </a:cubicBezTo>
                    <a:cubicBezTo>
                      <a:pt x="1193226" y="434439"/>
                      <a:pt x="28794" y="895607"/>
                      <a:pt x="74037" y="1104364"/>
                    </a:cubicBezTo>
                    <a:cubicBezTo>
                      <a:pt x="8156" y="1078656"/>
                      <a:pt x="-6926" y="1026626"/>
                      <a:pt x="2600" y="942975"/>
                    </a:cubicBezTo>
                    <a:cubicBezTo>
                      <a:pt x="47843" y="785505"/>
                      <a:pt x="333197" y="616347"/>
                      <a:pt x="116899" y="145256"/>
                    </a:cubicBezTo>
                    <a:close/>
                  </a:path>
                </a:pathLst>
              </a:custGeom>
              <a:solidFill>
                <a:srgbClr val="8C50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8" name="Freeform: Shape 3707">
                <a:extLst>
                  <a:ext uri="{FF2B5EF4-FFF2-40B4-BE49-F238E27FC236}">
                    <a16:creationId xmlns:a16="http://schemas.microsoft.com/office/drawing/2014/main" id="{4E018BC8-EC55-6E67-66DC-53E43075433E}"/>
                  </a:ext>
                </a:extLst>
              </p:cNvPr>
              <p:cNvSpPr/>
              <p:nvPr/>
            </p:nvSpPr>
            <p:spPr>
              <a:xfrm>
                <a:off x="8032866" y="6686713"/>
                <a:ext cx="23961" cy="122238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269081"/>
                  <a:gd name="connsiteY0" fmla="*/ 0 h 186531"/>
                  <a:gd name="connsiteX1" fmla="*/ 269081 w 269081"/>
                  <a:gd name="connsiteY1" fmla="*/ 186531 h 186531"/>
                  <a:gd name="connsiteX0" fmla="*/ 36435 w 36924"/>
                  <a:gd name="connsiteY0" fmla="*/ 0 h 129381"/>
                  <a:gd name="connsiteX1" fmla="*/ 10241 w 36924"/>
                  <a:gd name="connsiteY1" fmla="*/ 129381 h 129381"/>
                  <a:gd name="connsiteX0" fmla="*/ 26194 w 28727"/>
                  <a:gd name="connsiteY0" fmla="*/ 0 h 129381"/>
                  <a:gd name="connsiteX1" fmla="*/ 0 w 28727"/>
                  <a:gd name="connsiteY1" fmla="*/ 129381 h 129381"/>
                  <a:gd name="connsiteX0" fmla="*/ 26194 w 32807"/>
                  <a:gd name="connsiteY0" fmla="*/ 0 h 129381"/>
                  <a:gd name="connsiteX1" fmla="*/ 0 w 32807"/>
                  <a:gd name="connsiteY1" fmla="*/ 129381 h 129381"/>
                  <a:gd name="connsiteX0" fmla="*/ 26194 w 31750"/>
                  <a:gd name="connsiteY0" fmla="*/ 0 h 129381"/>
                  <a:gd name="connsiteX1" fmla="*/ 0 w 31750"/>
                  <a:gd name="connsiteY1" fmla="*/ 129381 h 129381"/>
                  <a:gd name="connsiteX0" fmla="*/ 21432 w 27752"/>
                  <a:gd name="connsiteY0" fmla="*/ 0 h 129381"/>
                  <a:gd name="connsiteX1" fmla="*/ 0 w 27752"/>
                  <a:gd name="connsiteY1" fmla="*/ 129381 h 129381"/>
                  <a:gd name="connsiteX0" fmla="*/ 16669 w 23961"/>
                  <a:gd name="connsiteY0" fmla="*/ 0 h 122238"/>
                  <a:gd name="connsiteX1" fmla="*/ 0 w 23961"/>
                  <a:gd name="connsiteY1" fmla="*/ 122238 h 12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61" h="122238">
                    <a:moveTo>
                      <a:pt x="16669" y="0"/>
                    </a:moveTo>
                    <a:cubicBezTo>
                      <a:pt x="33073" y="83873"/>
                      <a:pt x="19314" y="92339"/>
                      <a:pt x="0" y="122238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37" name="Freeform: Shape 3636">
                <a:extLst>
                  <a:ext uri="{FF2B5EF4-FFF2-40B4-BE49-F238E27FC236}">
                    <a16:creationId xmlns:a16="http://schemas.microsoft.com/office/drawing/2014/main" id="{4C700840-E696-2643-41CB-9A41313E271C}"/>
                  </a:ext>
                </a:extLst>
              </p:cNvPr>
              <p:cNvSpPr/>
              <p:nvPr/>
            </p:nvSpPr>
            <p:spPr>
              <a:xfrm>
                <a:off x="7251700" y="6172540"/>
                <a:ext cx="796925" cy="5143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6925" h="514350">
                    <a:moveTo>
                      <a:pt x="0" y="0"/>
                    </a:moveTo>
                    <a:cubicBezTo>
                      <a:pt x="157692" y="440267"/>
                      <a:pt x="734483" y="305858"/>
                      <a:pt x="796925" y="514350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0" name="Freeform: Shape 3709">
                <a:extLst>
                  <a:ext uri="{FF2B5EF4-FFF2-40B4-BE49-F238E27FC236}">
                    <a16:creationId xmlns:a16="http://schemas.microsoft.com/office/drawing/2014/main" id="{5FC7682A-697F-B3F4-6885-4276FB191632}"/>
                  </a:ext>
                </a:extLst>
              </p:cNvPr>
              <p:cNvSpPr/>
              <p:nvPr/>
            </p:nvSpPr>
            <p:spPr>
              <a:xfrm>
                <a:off x="6920258" y="6760814"/>
                <a:ext cx="1108305" cy="528861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147638"/>
                  <a:gd name="connsiteY0" fmla="*/ 0 h 293688"/>
                  <a:gd name="connsiteX1" fmla="*/ 147638 w 147638"/>
                  <a:gd name="connsiteY1" fmla="*/ 293688 h 293688"/>
                  <a:gd name="connsiteX0" fmla="*/ 16213 w 16945"/>
                  <a:gd name="connsiteY0" fmla="*/ 0 h 143669"/>
                  <a:gd name="connsiteX1" fmla="*/ 13832 w 16945"/>
                  <a:gd name="connsiteY1" fmla="*/ 143669 h 143669"/>
                  <a:gd name="connsiteX0" fmla="*/ 1093808 w 1093839"/>
                  <a:gd name="connsiteY0" fmla="*/ 0 h 479425"/>
                  <a:gd name="connsiteX1" fmla="*/ 814 w 1093839"/>
                  <a:gd name="connsiteY1" fmla="*/ 479425 h 479425"/>
                  <a:gd name="connsiteX0" fmla="*/ 1093768 w 1096437"/>
                  <a:gd name="connsiteY0" fmla="*/ 43392 h 522817"/>
                  <a:gd name="connsiteX1" fmla="*/ 774 w 1096437"/>
                  <a:gd name="connsiteY1" fmla="*/ 522817 h 522817"/>
                  <a:gd name="connsiteX0" fmla="*/ 1101384 w 1103878"/>
                  <a:gd name="connsiteY0" fmla="*/ 60161 h 539586"/>
                  <a:gd name="connsiteX1" fmla="*/ 8390 w 1103878"/>
                  <a:gd name="connsiteY1" fmla="*/ 539586 h 539586"/>
                  <a:gd name="connsiteX0" fmla="*/ 1107459 w 1109875"/>
                  <a:gd name="connsiteY0" fmla="*/ 51883 h 531308"/>
                  <a:gd name="connsiteX1" fmla="*/ 14465 w 1109875"/>
                  <a:gd name="connsiteY1" fmla="*/ 531308 h 531308"/>
                  <a:gd name="connsiteX0" fmla="*/ 1107845 w 1108305"/>
                  <a:gd name="connsiteY0" fmla="*/ 49436 h 528861"/>
                  <a:gd name="connsiteX1" fmla="*/ 14851 w 1108305"/>
                  <a:gd name="connsiteY1" fmla="*/ 528861 h 52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8305" h="528861">
                    <a:moveTo>
                      <a:pt x="1107845" y="49436"/>
                    </a:moveTo>
                    <a:cubicBezTo>
                      <a:pt x="1136156" y="-164347"/>
                      <a:pt x="-151572" y="375137"/>
                      <a:pt x="14851" y="528861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50" name="Freeform: Shape 3749">
              <a:extLst>
                <a:ext uri="{FF2B5EF4-FFF2-40B4-BE49-F238E27FC236}">
                  <a16:creationId xmlns:a16="http://schemas.microsoft.com/office/drawing/2014/main" id="{13F09829-EF11-17B9-BAA1-F7A3C6E6B131}"/>
                </a:ext>
              </a:extLst>
            </p:cNvPr>
            <p:cNvSpPr/>
            <p:nvPr/>
          </p:nvSpPr>
          <p:spPr>
            <a:xfrm>
              <a:off x="6842458" y="6703044"/>
              <a:ext cx="838237" cy="468312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7 w 838237"/>
                <a:gd name="connsiteY0" fmla="*/ 0 h 468312"/>
                <a:gd name="connsiteX1" fmla="*/ 37 w 838237"/>
                <a:gd name="connsiteY1" fmla="*/ 468312 h 4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237" h="468312">
                  <a:moveTo>
                    <a:pt x="838237" y="0"/>
                  </a:moveTo>
                  <a:cubicBezTo>
                    <a:pt x="600112" y="37306"/>
                    <a:pt x="-5518" y="350838"/>
                    <a:pt x="37" y="468312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1" name="Freeform: Shape 3750">
              <a:extLst>
                <a:ext uri="{FF2B5EF4-FFF2-40B4-BE49-F238E27FC236}">
                  <a16:creationId xmlns:a16="http://schemas.microsoft.com/office/drawing/2014/main" id="{6E2D5166-09F5-FE31-3E2A-6844B854BC7A}"/>
                </a:ext>
              </a:extLst>
            </p:cNvPr>
            <p:cNvSpPr/>
            <p:nvPr/>
          </p:nvSpPr>
          <p:spPr>
            <a:xfrm>
              <a:off x="6840154" y="7176819"/>
              <a:ext cx="96917" cy="113504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17" h="113504">
                  <a:moveTo>
                    <a:pt x="81" y="0"/>
                  </a:moveTo>
                  <a:cubicBezTo>
                    <a:pt x="-2300" y="65881"/>
                    <a:pt x="48499" y="110331"/>
                    <a:pt x="96917" y="113504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2" name="Freeform: Shape 3751">
              <a:extLst>
                <a:ext uri="{FF2B5EF4-FFF2-40B4-BE49-F238E27FC236}">
                  <a16:creationId xmlns:a16="http://schemas.microsoft.com/office/drawing/2014/main" id="{4DD2A2A4-F6AF-63FA-A38B-449F06AE5EEA}"/>
                </a:ext>
              </a:extLst>
            </p:cNvPr>
            <p:cNvSpPr/>
            <p:nvPr/>
          </p:nvSpPr>
          <p:spPr>
            <a:xfrm>
              <a:off x="7680778" y="6702672"/>
              <a:ext cx="55085" cy="103979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  <a:gd name="connsiteX0" fmla="*/ 0 w 96836"/>
                <a:gd name="connsiteY0" fmla="*/ 0 h 113504"/>
                <a:gd name="connsiteX1" fmla="*/ 96836 w 96836"/>
                <a:gd name="connsiteY1" fmla="*/ 113504 h 113504"/>
                <a:gd name="connsiteX0" fmla="*/ 0 w 107905"/>
                <a:gd name="connsiteY0" fmla="*/ 0 h 113504"/>
                <a:gd name="connsiteX1" fmla="*/ 96836 w 107905"/>
                <a:gd name="connsiteY1" fmla="*/ 113504 h 113504"/>
                <a:gd name="connsiteX0" fmla="*/ 0 w 55718"/>
                <a:gd name="connsiteY0" fmla="*/ 0 h 113504"/>
                <a:gd name="connsiteX1" fmla="*/ 20636 w 55718"/>
                <a:gd name="connsiteY1" fmla="*/ 113504 h 113504"/>
                <a:gd name="connsiteX0" fmla="*/ 0 w 53249"/>
                <a:gd name="connsiteY0" fmla="*/ 0 h 113504"/>
                <a:gd name="connsiteX1" fmla="*/ 20636 w 53249"/>
                <a:gd name="connsiteY1" fmla="*/ 113504 h 113504"/>
                <a:gd name="connsiteX0" fmla="*/ 0 w 43085"/>
                <a:gd name="connsiteY0" fmla="*/ 0 h 113504"/>
                <a:gd name="connsiteX1" fmla="*/ 20636 w 43085"/>
                <a:gd name="connsiteY1" fmla="*/ 113504 h 113504"/>
                <a:gd name="connsiteX0" fmla="*/ 0 w 46832"/>
                <a:gd name="connsiteY0" fmla="*/ 0 h 113504"/>
                <a:gd name="connsiteX1" fmla="*/ 20636 w 46832"/>
                <a:gd name="connsiteY1" fmla="*/ 113504 h 113504"/>
                <a:gd name="connsiteX0" fmla="*/ 0 w 57175"/>
                <a:gd name="connsiteY0" fmla="*/ 0 h 103979"/>
                <a:gd name="connsiteX1" fmla="*/ 37305 w 57175"/>
                <a:gd name="connsiteY1" fmla="*/ 103979 h 103979"/>
                <a:gd name="connsiteX0" fmla="*/ 0 w 49893"/>
                <a:gd name="connsiteY0" fmla="*/ 0 h 103979"/>
                <a:gd name="connsiteX1" fmla="*/ 37305 w 49893"/>
                <a:gd name="connsiteY1" fmla="*/ 103979 h 103979"/>
                <a:gd name="connsiteX0" fmla="*/ 0 w 55085"/>
                <a:gd name="connsiteY0" fmla="*/ 0 h 103979"/>
                <a:gd name="connsiteX1" fmla="*/ 37305 w 55085"/>
                <a:gd name="connsiteY1" fmla="*/ 103979 h 10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85" h="103979">
                  <a:moveTo>
                    <a:pt x="0" y="0"/>
                  </a:moveTo>
                  <a:cubicBezTo>
                    <a:pt x="61913" y="3969"/>
                    <a:pt x="67469" y="91281"/>
                    <a:pt x="37305" y="103979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3" name="Freeform: Shape 3752">
              <a:extLst>
                <a:ext uri="{FF2B5EF4-FFF2-40B4-BE49-F238E27FC236}">
                  <a16:creationId xmlns:a16="http://schemas.microsoft.com/office/drawing/2014/main" id="{65092DAF-4A07-92B1-E38D-E46F1F8B1886}"/>
                </a:ext>
              </a:extLst>
            </p:cNvPr>
            <p:cNvSpPr/>
            <p:nvPr/>
          </p:nvSpPr>
          <p:spPr>
            <a:xfrm>
              <a:off x="6923125" y="6803055"/>
              <a:ext cx="805196" cy="482600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733425 w 733425"/>
                <a:gd name="connsiteY0" fmla="*/ 0 h 520700"/>
                <a:gd name="connsiteX1" fmla="*/ 0 w 733425"/>
                <a:gd name="connsiteY1" fmla="*/ 520700 h 520700"/>
                <a:gd name="connsiteX0" fmla="*/ 795338 w 795338"/>
                <a:gd name="connsiteY0" fmla="*/ 0 h 487363"/>
                <a:gd name="connsiteX1" fmla="*/ 0 w 795338"/>
                <a:gd name="connsiteY1" fmla="*/ 487363 h 487363"/>
                <a:gd name="connsiteX0" fmla="*/ 803560 w 803560"/>
                <a:gd name="connsiteY0" fmla="*/ 0 h 487363"/>
                <a:gd name="connsiteX1" fmla="*/ 8222 w 803560"/>
                <a:gd name="connsiteY1" fmla="*/ 487363 h 487363"/>
                <a:gd name="connsiteX0" fmla="*/ 805916 w 805916"/>
                <a:gd name="connsiteY0" fmla="*/ 0 h 482600"/>
                <a:gd name="connsiteX1" fmla="*/ 8197 w 805916"/>
                <a:gd name="connsiteY1" fmla="*/ 482600 h 482600"/>
                <a:gd name="connsiteX0" fmla="*/ 806500 w 806500"/>
                <a:gd name="connsiteY0" fmla="*/ 0 h 482600"/>
                <a:gd name="connsiteX1" fmla="*/ 8781 w 806500"/>
                <a:gd name="connsiteY1" fmla="*/ 482600 h 482600"/>
                <a:gd name="connsiteX0" fmla="*/ 806341 w 806341"/>
                <a:gd name="connsiteY0" fmla="*/ 0 h 482600"/>
                <a:gd name="connsiteX1" fmla="*/ 8622 w 806341"/>
                <a:gd name="connsiteY1" fmla="*/ 482600 h 482600"/>
                <a:gd name="connsiteX0" fmla="*/ 805196 w 805196"/>
                <a:gd name="connsiteY0" fmla="*/ 0 h 482600"/>
                <a:gd name="connsiteX1" fmla="*/ 7477 w 805196"/>
                <a:gd name="connsiteY1" fmla="*/ 48260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196" h="482600">
                  <a:moveTo>
                    <a:pt x="805196" y="0"/>
                  </a:moveTo>
                  <a:cubicBezTo>
                    <a:pt x="609934" y="53975"/>
                    <a:pt x="-79040" y="334169"/>
                    <a:pt x="7477" y="482600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4" name="Rectangle 3753">
              <a:extLst>
                <a:ext uri="{FF2B5EF4-FFF2-40B4-BE49-F238E27FC236}">
                  <a16:creationId xmlns:a16="http://schemas.microsoft.com/office/drawing/2014/main" id="{C47751F4-69FA-632B-A0F2-DC86EF73DBA5}"/>
                </a:ext>
              </a:extLst>
            </p:cNvPr>
            <p:cNvSpPr/>
            <p:nvPr/>
          </p:nvSpPr>
          <p:spPr>
            <a:xfrm>
              <a:off x="6843390" y="6706442"/>
              <a:ext cx="888722" cy="573882"/>
            </a:xfrm>
            <a:custGeom>
              <a:avLst/>
              <a:gdLst>
                <a:gd name="connsiteX0" fmla="*/ 0 w 927561"/>
                <a:gd name="connsiteY0" fmla="*/ 0 h 378619"/>
                <a:gd name="connsiteX1" fmla="*/ 927561 w 927561"/>
                <a:gd name="connsiteY1" fmla="*/ 0 h 378619"/>
                <a:gd name="connsiteX2" fmla="*/ 927561 w 927561"/>
                <a:gd name="connsiteY2" fmla="*/ 378619 h 378619"/>
                <a:gd name="connsiteX3" fmla="*/ 0 w 927561"/>
                <a:gd name="connsiteY3" fmla="*/ 378619 h 378619"/>
                <a:gd name="connsiteX4" fmla="*/ 0 w 927561"/>
                <a:gd name="connsiteY4" fmla="*/ 0 h 378619"/>
                <a:gd name="connsiteX0" fmla="*/ 0 w 1096629"/>
                <a:gd name="connsiteY0" fmla="*/ 383381 h 383381"/>
                <a:gd name="connsiteX1" fmla="*/ 1096629 w 1096629"/>
                <a:gd name="connsiteY1" fmla="*/ 0 h 383381"/>
                <a:gd name="connsiteX2" fmla="*/ 1096629 w 1096629"/>
                <a:gd name="connsiteY2" fmla="*/ 378619 h 383381"/>
                <a:gd name="connsiteX3" fmla="*/ 169068 w 1096629"/>
                <a:gd name="connsiteY3" fmla="*/ 378619 h 383381"/>
                <a:gd name="connsiteX4" fmla="*/ 0 w 1096629"/>
                <a:gd name="connsiteY4" fmla="*/ 383381 h 383381"/>
                <a:gd name="connsiteX0" fmla="*/ 0 w 1096629"/>
                <a:gd name="connsiteY0" fmla="*/ 383381 h 509588"/>
                <a:gd name="connsiteX1" fmla="*/ 1096629 w 1096629"/>
                <a:gd name="connsiteY1" fmla="*/ 0 h 509588"/>
                <a:gd name="connsiteX2" fmla="*/ 1096629 w 1096629"/>
                <a:gd name="connsiteY2" fmla="*/ 378619 h 509588"/>
                <a:gd name="connsiteX3" fmla="*/ 76200 w 1096629"/>
                <a:gd name="connsiteY3" fmla="*/ 509588 h 509588"/>
                <a:gd name="connsiteX4" fmla="*/ 0 w 1096629"/>
                <a:gd name="connsiteY4" fmla="*/ 383381 h 509588"/>
                <a:gd name="connsiteX0" fmla="*/ 0 w 1096629"/>
                <a:gd name="connsiteY0" fmla="*/ 447675 h 573882"/>
                <a:gd name="connsiteX1" fmla="*/ 841835 w 1096629"/>
                <a:gd name="connsiteY1" fmla="*/ 0 h 573882"/>
                <a:gd name="connsiteX2" fmla="*/ 1096629 w 1096629"/>
                <a:gd name="connsiteY2" fmla="*/ 442913 h 573882"/>
                <a:gd name="connsiteX3" fmla="*/ 76200 w 1096629"/>
                <a:gd name="connsiteY3" fmla="*/ 573882 h 573882"/>
                <a:gd name="connsiteX4" fmla="*/ 0 w 1096629"/>
                <a:gd name="connsiteY4" fmla="*/ 447675 h 573882"/>
                <a:gd name="connsiteX0" fmla="*/ 0 w 865647"/>
                <a:gd name="connsiteY0" fmla="*/ 447675 h 573882"/>
                <a:gd name="connsiteX1" fmla="*/ 841835 w 865647"/>
                <a:gd name="connsiteY1" fmla="*/ 0 h 573882"/>
                <a:gd name="connsiteX2" fmla="*/ 865647 w 865647"/>
                <a:gd name="connsiteY2" fmla="*/ 90488 h 573882"/>
                <a:gd name="connsiteX3" fmla="*/ 76200 w 865647"/>
                <a:gd name="connsiteY3" fmla="*/ 573882 h 573882"/>
                <a:gd name="connsiteX4" fmla="*/ 0 w 865647"/>
                <a:gd name="connsiteY4" fmla="*/ 447675 h 573882"/>
                <a:gd name="connsiteX0" fmla="*/ 0 w 875172"/>
                <a:gd name="connsiteY0" fmla="*/ 447675 h 573882"/>
                <a:gd name="connsiteX1" fmla="*/ 841835 w 875172"/>
                <a:gd name="connsiteY1" fmla="*/ 0 h 573882"/>
                <a:gd name="connsiteX2" fmla="*/ 875172 w 875172"/>
                <a:gd name="connsiteY2" fmla="*/ 90488 h 573882"/>
                <a:gd name="connsiteX3" fmla="*/ 76200 w 875172"/>
                <a:gd name="connsiteY3" fmla="*/ 573882 h 573882"/>
                <a:gd name="connsiteX4" fmla="*/ 0 w 875172"/>
                <a:gd name="connsiteY4" fmla="*/ 447675 h 573882"/>
                <a:gd name="connsiteX0" fmla="*/ 0 w 880416"/>
                <a:gd name="connsiteY0" fmla="*/ 447675 h 573882"/>
                <a:gd name="connsiteX1" fmla="*/ 841835 w 880416"/>
                <a:gd name="connsiteY1" fmla="*/ 0 h 573882"/>
                <a:gd name="connsiteX2" fmla="*/ 875172 w 880416"/>
                <a:gd name="connsiteY2" fmla="*/ 90488 h 573882"/>
                <a:gd name="connsiteX3" fmla="*/ 76200 w 880416"/>
                <a:gd name="connsiteY3" fmla="*/ 573882 h 573882"/>
                <a:gd name="connsiteX4" fmla="*/ 0 w 880416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3469 w 886820"/>
                <a:gd name="connsiteY0" fmla="*/ 447675 h 573882"/>
                <a:gd name="connsiteX1" fmla="*/ 845304 w 886820"/>
                <a:gd name="connsiteY1" fmla="*/ 0 h 573882"/>
                <a:gd name="connsiteX2" fmla="*/ 878641 w 886820"/>
                <a:gd name="connsiteY2" fmla="*/ 90488 h 573882"/>
                <a:gd name="connsiteX3" fmla="*/ 79669 w 886820"/>
                <a:gd name="connsiteY3" fmla="*/ 573882 h 573882"/>
                <a:gd name="connsiteX4" fmla="*/ 3469 w 886820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722" h="573882">
                  <a:moveTo>
                    <a:pt x="5371" y="447675"/>
                  </a:moveTo>
                  <a:cubicBezTo>
                    <a:pt x="55002" y="350837"/>
                    <a:pt x="507063" y="58738"/>
                    <a:pt x="847206" y="0"/>
                  </a:cubicBezTo>
                  <a:cubicBezTo>
                    <a:pt x="882131" y="15876"/>
                    <a:pt x="900387" y="19843"/>
                    <a:pt x="880543" y="90488"/>
                  </a:cubicBezTo>
                  <a:cubicBezTo>
                    <a:pt x="733282" y="149225"/>
                    <a:pt x="14519" y="410369"/>
                    <a:pt x="81571" y="573882"/>
                  </a:cubicBezTo>
                  <a:cubicBezTo>
                    <a:pt x="22834" y="569913"/>
                    <a:pt x="-14472" y="515938"/>
                    <a:pt x="5371" y="447675"/>
                  </a:cubicBezTo>
                  <a:close/>
                </a:path>
              </a:pathLst>
            </a:custGeom>
            <a:solidFill>
              <a:srgbClr val="6A33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37" name="Group 3836">
            <a:extLst>
              <a:ext uri="{FF2B5EF4-FFF2-40B4-BE49-F238E27FC236}">
                <a16:creationId xmlns:a16="http://schemas.microsoft.com/office/drawing/2014/main" id="{4E517AA8-B496-D9CD-AC47-FB978EB416AE}"/>
              </a:ext>
            </a:extLst>
          </p:cNvPr>
          <p:cNvGrpSpPr/>
          <p:nvPr/>
        </p:nvGrpSpPr>
        <p:grpSpPr>
          <a:xfrm>
            <a:off x="8945515" y="19182887"/>
            <a:ext cx="2268000" cy="2074748"/>
            <a:chOff x="6497720" y="8605522"/>
            <a:chExt cx="2268000" cy="2074748"/>
          </a:xfrm>
        </p:grpSpPr>
        <p:sp>
          <p:nvSpPr>
            <p:cNvPr id="3781" name="Oval 3780">
              <a:extLst>
                <a:ext uri="{FF2B5EF4-FFF2-40B4-BE49-F238E27FC236}">
                  <a16:creationId xmlns:a16="http://schemas.microsoft.com/office/drawing/2014/main" id="{496FEF31-9AF2-7D2D-CC6F-7726557C3CB5}"/>
                </a:ext>
              </a:extLst>
            </p:cNvPr>
            <p:cNvSpPr/>
            <p:nvPr/>
          </p:nvSpPr>
          <p:spPr>
            <a:xfrm rot="20760864">
              <a:off x="6575759" y="8605522"/>
              <a:ext cx="2074748" cy="2074748"/>
            </a:xfrm>
            <a:prstGeom prst="ellipse">
              <a:avLst/>
            </a:prstGeom>
            <a:gradFill>
              <a:gsLst>
                <a:gs pos="27000">
                  <a:srgbClr val="061B24"/>
                </a:gs>
                <a:gs pos="86000">
                  <a:srgbClr val="21091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2" name="Freeform: Shape 3781">
              <a:extLst>
                <a:ext uri="{FF2B5EF4-FFF2-40B4-BE49-F238E27FC236}">
                  <a16:creationId xmlns:a16="http://schemas.microsoft.com/office/drawing/2014/main" id="{A8070016-0EB6-B528-A8F0-4FF4773F4E40}"/>
                </a:ext>
              </a:extLst>
            </p:cNvPr>
            <p:cNvSpPr/>
            <p:nvPr/>
          </p:nvSpPr>
          <p:spPr>
            <a:xfrm>
              <a:off x="6994612" y="98933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3" name="Freeform: Shape 3782">
              <a:extLst>
                <a:ext uri="{FF2B5EF4-FFF2-40B4-BE49-F238E27FC236}">
                  <a16:creationId xmlns:a16="http://schemas.microsoft.com/office/drawing/2014/main" id="{18312CD8-B214-74E6-AB87-4ECC989DCA1B}"/>
                </a:ext>
              </a:extLst>
            </p:cNvPr>
            <p:cNvSpPr/>
            <p:nvPr/>
          </p:nvSpPr>
          <p:spPr>
            <a:xfrm>
              <a:off x="6856498" y="9948068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4" name="Freeform: Shape 3783">
              <a:extLst>
                <a:ext uri="{FF2B5EF4-FFF2-40B4-BE49-F238E27FC236}">
                  <a16:creationId xmlns:a16="http://schemas.microsoft.com/office/drawing/2014/main" id="{F755E5FE-E344-560D-1641-C7BD95BCEE99}"/>
                </a:ext>
              </a:extLst>
            </p:cNvPr>
            <p:cNvSpPr/>
            <p:nvPr/>
          </p:nvSpPr>
          <p:spPr>
            <a:xfrm>
              <a:off x="6709758" y="10013544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5" name="Freeform: Shape 3784">
              <a:extLst>
                <a:ext uri="{FF2B5EF4-FFF2-40B4-BE49-F238E27FC236}">
                  <a16:creationId xmlns:a16="http://schemas.microsoft.com/office/drawing/2014/main" id="{F80D1EE7-6ACB-5BB3-E2DD-D83CF5E10CE6}"/>
                </a:ext>
              </a:extLst>
            </p:cNvPr>
            <p:cNvSpPr/>
            <p:nvPr/>
          </p:nvSpPr>
          <p:spPr>
            <a:xfrm>
              <a:off x="6751183" y="99972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6" name="Freeform: Shape 3785">
              <a:extLst>
                <a:ext uri="{FF2B5EF4-FFF2-40B4-BE49-F238E27FC236}">
                  <a16:creationId xmlns:a16="http://schemas.microsoft.com/office/drawing/2014/main" id="{5886C2F4-9318-43A4-1471-7F492C0A2607}"/>
                </a:ext>
              </a:extLst>
            </p:cNvPr>
            <p:cNvSpPr/>
            <p:nvPr/>
          </p:nvSpPr>
          <p:spPr>
            <a:xfrm>
              <a:off x="6889296" y="9937750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7" name="Freeform: Shape 3786">
              <a:extLst>
                <a:ext uri="{FF2B5EF4-FFF2-40B4-BE49-F238E27FC236}">
                  <a16:creationId xmlns:a16="http://schemas.microsoft.com/office/drawing/2014/main" id="{617692F6-2EC6-FE03-012A-859DCEE18CCE}"/>
                </a:ext>
              </a:extLst>
            </p:cNvPr>
            <p:cNvSpPr/>
            <p:nvPr/>
          </p:nvSpPr>
          <p:spPr>
            <a:xfrm>
              <a:off x="7142249" y="10050463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8" name="Freeform: Shape 3787">
              <a:extLst>
                <a:ext uri="{FF2B5EF4-FFF2-40B4-BE49-F238E27FC236}">
                  <a16:creationId xmlns:a16="http://schemas.microsoft.com/office/drawing/2014/main" id="{ABC3356F-59C5-C986-0DD2-C33F4F6B2580}"/>
                </a:ext>
              </a:extLst>
            </p:cNvPr>
            <p:cNvSpPr/>
            <p:nvPr/>
          </p:nvSpPr>
          <p:spPr>
            <a:xfrm>
              <a:off x="7032171" y="987821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9" name="Freeform: Shape 3788">
              <a:extLst>
                <a:ext uri="{FF2B5EF4-FFF2-40B4-BE49-F238E27FC236}">
                  <a16:creationId xmlns:a16="http://schemas.microsoft.com/office/drawing/2014/main" id="{74C9EECF-791F-1748-C22C-C74CA954EC9E}"/>
                </a:ext>
              </a:extLst>
            </p:cNvPr>
            <p:cNvSpPr/>
            <p:nvPr/>
          </p:nvSpPr>
          <p:spPr>
            <a:xfrm>
              <a:off x="7039315" y="1008776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0" name="Freeform: Shape 3789">
              <a:extLst>
                <a:ext uri="{FF2B5EF4-FFF2-40B4-BE49-F238E27FC236}">
                  <a16:creationId xmlns:a16="http://schemas.microsoft.com/office/drawing/2014/main" id="{845E17B1-8D07-F112-F329-57496AEF4A54}"/>
                </a:ext>
              </a:extLst>
            </p:cNvPr>
            <p:cNvSpPr/>
            <p:nvPr/>
          </p:nvSpPr>
          <p:spPr>
            <a:xfrm>
              <a:off x="7004136" y="101219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1" name="Freeform: Shape 3790">
              <a:extLst>
                <a:ext uri="{FF2B5EF4-FFF2-40B4-BE49-F238E27FC236}">
                  <a16:creationId xmlns:a16="http://schemas.microsoft.com/office/drawing/2014/main" id="{01BFAEAB-9480-BE40-1FC3-56718BC5EB19}"/>
                </a:ext>
              </a:extLst>
            </p:cNvPr>
            <p:cNvSpPr/>
            <p:nvPr/>
          </p:nvSpPr>
          <p:spPr>
            <a:xfrm>
              <a:off x="6901202" y="10159206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2" name="Freeform: Shape 3791">
              <a:extLst>
                <a:ext uri="{FF2B5EF4-FFF2-40B4-BE49-F238E27FC236}">
                  <a16:creationId xmlns:a16="http://schemas.microsoft.com/office/drawing/2014/main" id="{0D6DBC3A-E7B9-78E9-0A64-2E24BFC27F75}"/>
                </a:ext>
              </a:extLst>
            </p:cNvPr>
            <p:cNvSpPr/>
            <p:nvPr/>
          </p:nvSpPr>
          <p:spPr>
            <a:xfrm>
              <a:off x="6866023" y="10188575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3" name="Freeform: Shape 3792">
              <a:extLst>
                <a:ext uri="{FF2B5EF4-FFF2-40B4-BE49-F238E27FC236}">
                  <a16:creationId xmlns:a16="http://schemas.microsoft.com/office/drawing/2014/main" id="{0025A3E3-F115-EB36-7C37-A9B523054B73}"/>
                </a:ext>
              </a:extLst>
            </p:cNvPr>
            <p:cNvSpPr/>
            <p:nvPr/>
          </p:nvSpPr>
          <p:spPr>
            <a:xfrm>
              <a:off x="6763089" y="102258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5" name="Oval 3764">
              <a:extLst>
                <a:ext uri="{FF2B5EF4-FFF2-40B4-BE49-F238E27FC236}">
                  <a16:creationId xmlns:a16="http://schemas.microsoft.com/office/drawing/2014/main" id="{E65EC017-C375-6310-CD9D-F95011E5E808}"/>
                </a:ext>
              </a:extLst>
            </p:cNvPr>
            <p:cNvSpPr/>
            <p:nvPr/>
          </p:nvSpPr>
          <p:spPr>
            <a:xfrm>
              <a:off x="6897770" y="9746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7" name="Oval 3766">
              <a:extLst>
                <a:ext uri="{FF2B5EF4-FFF2-40B4-BE49-F238E27FC236}">
                  <a16:creationId xmlns:a16="http://schemas.microsoft.com/office/drawing/2014/main" id="{65C93BDF-D3B7-6FC8-083F-7A112C52EA33}"/>
                </a:ext>
              </a:extLst>
            </p:cNvPr>
            <p:cNvSpPr/>
            <p:nvPr/>
          </p:nvSpPr>
          <p:spPr>
            <a:xfrm>
              <a:off x="6761245" y="980652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8" name="Oval 3767">
              <a:extLst>
                <a:ext uri="{FF2B5EF4-FFF2-40B4-BE49-F238E27FC236}">
                  <a16:creationId xmlns:a16="http://schemas.microsoft.com/office/drawing/2014/main" id="{EDD2458A-7BF6-A6EC-7D0A-BF9FDE137EFD}"/>
                </a:ext>
              </a:extLst>
            </p:cNvPr>
            <p:cNvSpPr/>
            <p:nvPr/>
          </p:nvSpPr>
          <p:spPr>
            <a:xfrm>
              <a:off x="6631070" y="98763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9" name="Oval 3768">
              <a:extLst>
                <a:ext uri="{FF2B5EF4-FFF2-40B4-BE49-F238E27FC236}">
                  <a16:creationId xmlns:a16="http://schemas.microsoft.com/office/drawing/2014/main" id="{3104016E-DBA0-E4F4-4116-5823A83D523E}"/>
                </a:ext>
              </a:extLst>
            </p:cNvPr>
            <p:cNvSpPr/>
            <p:nvPr/>
          </p:nvSpPr>
          <p:spPr>
            <a:xfrm>
              <a:off x="6497720" y="99525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3" name="Oval 3772">
              <a:extLst>
                <a:ext uri="{FF2B5EF4-FFF2-40B4-BE49-F238E27FC236}">
                  <a16:creationId xmlns:a16="http://schemas.microsoft.com/office/drawing/2014/main" id="{DB0FFEE8-619A-FF90-BF1C-CCA8FAFEE14B}"/>
                </a:ext>
              </a:extLst>
            </p:cNvPr>
            <p:cNvSpPr/>
            <p:nvPr/>
          </p:nvSpPr>
          <p:spPr>
            <a:xfrm>
              <a:off x="7067632" y="1018276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6" name="Oval 3775">
              <a:extLst>
                <a:ext uri="{FF2B5EF4-FFF2-40B4-BE49-F238E27FC236}">
                  <a16:creationId xmlns:a16="http://schemas.microsoft.com/office/drawing/2014/main" id="{84B0CBE6-9F1E-6BA5-1387-FFAB0BC825F8}"/>
                </a:ext>
              </a:extLst>
            </p:cNvPr>
            <p:cNvSpPr/>
            <p:nvPr/>
          </p:nvSpPr>
          <p:spPr>
            <a:xfrm>
              <a:off x="6938252" y="1024388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7" name="Oval 3776">
              <a:extLst>
                <a:ext uri="{FF2B5EF4-FFF2-40B4-BE49-F238E27FC236}">
                  <a16:creationId xmlns:a16="http://schemas.microsoft.com/office/drawing/2014/main" id="{58A7DD90-756A-ACCA-C1B3-5EF64CEB59AB}"/>
                </a:ext>
              </a:extLst>
            </p:cNvPr>
            <p:cNvSpPr/>
            <p:nvPr/>
          </p:nvSpPr>
          <p:spPr>
            <a:xfrm>
              <a:off x="6806489" y="10304207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8" name="Oval 3777">
              <a:extLst>
                <a:ext uri="{FF2B5EF4-FFF2-40B4-BE49-F238E27FC236}">
                  <a16:creationId xmlns:a16="http://schemas.microsoft.com/office/drawing/2014/main" id="{FF0C9DE8-BC03-88F3-88C9-E5EAB8BE1CD2}"/>
                </a:ext>
              </a:extLst>
            </p:cNvPr>
            <p:cNvSpPr/>
            <p:nvPr/>
          </p:nvSpPr>
          <p:spPr>
            <a:xfrm>
              <a:off x="6673933" y="10381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4" name="Freeform: Shape 3763">
              <a:extLst>
                <a:ext uri="{FF2B5EF4-FFF2-40B4-BE49-F238E27FC236}">
                  <a16:creationId xmlns:a16="http://schemas.microsoft.com/office/drawing/2014/main" id="{6AE86AD5-B1B9-C75C-C042-5CF61CF6B59B}"/>
                </a:ext>
              </a:extLst>
            </p:cNvPr>
            <p:cNvSpPr/>
            <p:nvPr/>
          </p:nvSpPr>
          <p:spPr>
            <a:xfrm>
              <a:off x="7043527" y="9724761"/>
              <a:ext cx="197485" cy="576580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13637"/>
                <a:gd name="connsiteY0" fmla="*/ 0 h 487680"/>
                <a:gd name="connsiteX1" fmla="*/ 111760 w 113637"/>
                <a:gd name="connsiteY1" fmla="*/ 487680 h 487680"/>
                <a:gd name="connsiteX0" fmla="*/ 0 w 111760"/>
                <a:gd name="connsiteY0" fmla="*/ 0 h 487680"/>
                <a:gd name="connsiteX1" fmla="*/ 111760 w 111760"/>
                <a:gd name="connsiteY1" fmla="*/ 487680 h 4876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485" h="576580">
                  <a:moveTo>
                    <a:pt x="0" y="0"/>
                  </a:moveTo>
                  <a:cubicBezTo>
                    <a:pt x="112395" y="109855"/>
                    <a:pt x="184785" y="400050"/>
                    <a:pt x="197485" y="576580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4" name="Freeform: Shape 3793">
              <a:extLst>
                <a:ext uri="{FF2B5EF4-FFF2-40B4-BE49-F238E27FC236}">
                  <a16:creationId xmlns:a16="http://schemas.microsoft.com/office/drawing/2014/main" id="{7CD8CB51-D92A-F900-3F55-D96788EA0563}"/>
                </a:ext>
              </a:extLst>
            </p:cNvPr>
            <p:cNvSpPr/>
            <p:nvPr/>
          </p:nvSpPr>
          <p:spPr>
            <a:xfrm>
              <a:off x="8183665" y="9548481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5" name="Freeform: Shape 3794">
              <a:extLst>
                <a:ext uri="{FF2B5EF4-FFF2-40B4-BE49-F238E27FC236}">
                  <a16:creationId xmlns:a16="http://schemas.microsoft.com/office/drawing/2014/main" id="{D92DA129-6B2B-F626-0492-1E91E4E5E91A}"/>
                </a:ext>
              </a:extLst>
            </p:cNvPr>
            <p:cNvSpPr/>
            <p:nvPr/>
          </p:nvSpPr>
          <p:spPr>
            <a:xfrm>
              <a:off x="8234615" y="9539361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6" name="Freeform: Shape 3795">
              <a:extLst>
                <a:ext uri="{FF2B5EF4-FFF2-40B4-BE49-F238E27FC236}">
                  <a16:creationId xmlns:a16="http://schemas.microsoft.com/office/drawing/2014/main" id="{3ABFFCF1-BD15-B22D-457F-1DB691754399}"/>
                </a:ext>
              </a:extLst>
            </p:cNvPr>
            <p:cNvSpPr/>
            <p:nvPr/>
          </p:nvSpPr>
          <p:spPr>
            <a:xfrm>
              <a:off x="8201278" y="9770343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7" name="Freeform: Shape 3796">
              <a:extLst>
                <a:ext uri="{FF2B5EF4-FFF2-40B4-BE49-F238E27FC236}">
                  <a16:creationId xmlns:a16="http://schemas.microsoft.com/office/drawing/2014/main" id="{4F373D79-2687-2483-8F45-A239690CC1D1}"/>
                </a:ext>
              </a:extLst>
            </p:cNvPr>
            <p:cNvSpPr/>
            <p:nvPr/>
          </p:nvSpPr>
          <p:spPr>
            <a:xfrm>
              <a:off x="8305109" y="9746125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00" name="Group 3799">
              <a:extLst>
                <a:ext uri="{FF2B5EF4-FFF2-40B4-BE49-F238E27FC236}">
                  <a16:creationId xmlns:a16="http://schemas.microsoft.com/office/drawing/2014/main" id="{A8040225-09E0-7A44-5076-05AEB0931B42}"/>
                </a:ext>
              </a:extLst>
            </p:cNvPr>
            <p:cNvGrpSpPr/>
            <p:nvPr/>
          </p:nvGrpSpPr>
          <p:grpSpPr>
            <a:xfrm>
              <a:off x="8365584" y="9724695"/>
              <a:ext cx="110974" cy="148837"/>
              <a:chOff x="8375109" y="9727075"/>
              <a:chExt cx="110974" cy="148837"/>
            </a:xfrm>
          </p:grpSpPr>
          <p:sp>
            <p:nvSpPr>
              <p:cNvPr id="3798" name="Freeform: Shape 3797">
                <a:extLst>
                  <a:ext uri="{FF2B5EF4-FFF2-40B4-BE49-F238E27FC236}">
                    <a16:creationId xmlns:a16="http://schemas.microsoft.com/office/drawing/2014/main" id="{0C193A76-931D-70AE-7471-14D5CA2B3F72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99" name="Freeform: Shape 3798">
                <a:extLst>
                  <a:ext uri="{FF2B5EF4-FFF2-40B4-BE49-F238E27FC236}">
                    <a16:creationId xmlns:a16="http://schemas.microsoft.com/office/drawing/2014/main" id="{31BD4795-CFCC-E7AD-0B1C-DD130C808D93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3" name="Group 3802">
              <a:extLst>
                <a:ext uri="{FF2B5EF4-FFF2-40B4-BE49-F238E27FC236}">
                  <a16:creationId xmlns:a16="http://schemas.microsoft.com/office/drawing/2014/main" id="{507D154E-6BB2-32C2-D64E-F76FAC9D87FB}"/>
                </a:ext>
              </a:extLst>
            </p:cNvPr>
            <p:cNvGrpSpPr/>
            <p:nvPr/>
          </p:nvGrpSpPr>
          <p:grpSpPr>
            <a:xfrm>
              <a:off x="8352733" y="9517931"/>
              <a:ext cx="110483" cy="145645"/>
              <a:chOff x="8336065" y="9691761"/>
              <a:chExt cx="110483" cy="145645"/>
            </a:xfrm>
          </p:grpSpPr>
          <p:sp>
            <p:nvSpPr>
              <p:cNvPr id="3801" name="Freeform: Shape 3800">
                <a:extLst>
                  <a:ext uri="{FF2B5EF4-FFF2-40B4-BE49-F238E27FC236}">
                    <a16:creationId xmlns:a16="http://schemas.microsoft.com/office/drawing/2014/main" id="{11D2EDEE-79E0-82CB-7AF6-7741ED904944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2" name="Freeform: Shape 3801">
                <a:extLst>
                  <a:ext uri="{FF2B5EF4-FFF2-40B4-BE49-F238E27FC236}">
                    <a16:creationId xmlns:a16="http://schemas.microsoft.com/office/drawing/2014/main" id="{5C91CD01-52E3-EF46-F15A-77FDD4B8DF88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4" name="Group 3803">
              <a:extLst>
                <a:ext uri="{FF2B5EF4-FFF2-40B4-BE49-F238E27FC236}">
                  <a16:creationId xmlns:a16="http://schemas.microsoft.com/office/drawing/2014/main" id="{BA013D82-37CD-CD33-671A-884D21DD1886}"/>
                </a:ext>
              </a:extLst>
            </p:cNvPr>
            <p:cNvGrpSpPr/>
            <p:nvPr/>
          </p:nvGrpSpPr>
          <p:grpSpPr>
            <a:xfrm rot="394912">
              <a:off x="8495609" y="9510789"/>
              <a:ext cx="110483" cy="145645"/>
              <a:chOff x="8336065" y="9691761"/>
              <a:chExt cx="110483" cy="145645"/>
            </a:xfrm>
          </p:grpSpPr>
          <p:sp>
            <p:nvSpPr>
              <p:cNvPr id="3805" name="Freeform: Shape 3804">
                <a:extLst>
                  <a:ext uri="{FF2B5EF4-FFF2-40B4-BE49-F238E27FC236}">
                    <a16:creationId xmlns:a16="http://schemas.microsoft.com/office/drawing/2014/main" id="{9E796997-0AE8-B88A-98F2-8DD552D6CE71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6" name="Freeform: Shape 3805">
                <a:extLst>
                  <a:ext uri="{FF2B5EF4-FFF2-40B4-BE49-F238E27FC236}">
                    <a16:creationId xmlns:a16="http://schemas.microsoft.com/office/drawing/2014/main" id="{C79366F2-8B3C-9709-F8E2-2BB4C2598EC7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7" name="Group 3806">
              <a:extLst>
                <a:ext uri="{FF2B5EF4-FFF2-40B4-BE49-F238E27FC236}">
                  <a16:creationId xmlns:a16="http://schemas.microsoft.com/office/drawing/2014/main" id="{F8536646-F818-B7ED-FC15-CD56B59535AD}"/>
                </a:ext>
              </a:extLst>
            </p:cNvPr>
            <p:cNvGrpSpPr/>
            <p:nvPr/>
          </p:nvGrpSpPr>
          <p:grpSpPr>
            <a:xfrm rot="317703">
              <a:off x="8513222" y="9703264"/>
              <a:ext cx="110974" cy="148837"/>
              <a:chOff x="8375109" y="9727075"/>
              <a:chExt cx="110974" cy="148837"/>
            </a:xfrm>
          </p:grpSpPr>
          <p:sp>
            <p:nvSpPr>
              <p:cNvPr id="3808" name="Freeform: Shape 3807">
                <a:extLst>
                  <a:ext uri="{FF2B5EF4-FFF2-40B4-BE49-F238E27FC236}">
                    <a16:creationId xmlns:a16="http://schemas.microsoft.com/office/drawing/2014/main" id="{C401A2E0-0DBD-2D91-AD37-94A290C102F5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9" name="Freeform: Shape 3808">
                <a:extLst>
                  <a:ext uri="{FF2B5EF4-FFF2-40B4-BE49-F238E27FC236}">
                    <a16:creationId xmlns:a16="http://schemas.microsoft.com/office/drawing/2014/main" id="{45A5E4CA-F150-B010-DF47-C89C5560389B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10" name="Group 3809">
              <a:extLst>
                <a:ext uri="{FF2B5EF4-FFF2-40B4-BE49-F238E27FC236}">
                  <a16:creationId xmlns:a16="http://schemas.microsoft.com/office/drawing/2014/main" id="{69982513-9ADA-C8E2-6378-C93E770F01A8}"/>
                </a:ext>
              </a:extLst>
            </p:cNvPr>
            <p:cNvGrpSpPr/>
            <p:nvPr/>
          </p:nvGrpSpPr>
          <p:grpSpPr>
            <a:xfrm rot="512839">
              <a:off x="8652771" y="9501262"/>
              <a:ext cx="110483" cy="145645"/>
              <a:chOff x="8336065" y="9691761"/>
              <a:chExt cx="110483" cy="145645"/>
            </a:xfrm>
          </p:grpSpPr>
          <p:sp>
            <p:nvSpPr>
              <p:cNvPr id="3811" name="Freeform: Shape 3810">
                <a:extLst>
                  <a:ext uri="{FF2B5EF4-FFF2-40B4-BE49-F238E27FC236}">
                    <a16:creationId xmlns:a16="http://schemas.microsoft.com/office/drawing/2014/main" id="{E37CA1D4-A21D-5700-09C6-DEBDD764D41A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12" name="Freeform: Shape 3811">
                <a:extLst>
                  <a:ext uri="{FF2B5EF4-FFF2-40B4-BE49-F238E27FC236}">
                    <a16:creationId xmlns:a16="http://schemas.microsoft.com/office/drawing/2014/main" id="{CB3B939E-D42D-DE05-8CDA-85EADFC4A0A2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70" name="Oval 3769">
              <a:extLst>
                <a:ext uri="{FF2B5EF4-FFF2-40B4-BE49-F238E27FC236}">
                  <a16:creationId xmlns:a16="http://schemas.microsoft.com/office/drawing/2014/main" id="{E1DA154B-B73B-4B63-7771-BB2E4D47D629}"/>
                </a:ext>
              </a:extLst>
            </p:cNvPr>
            <p:cNvSpPr/>
            <p:nvPr/>
          </p:nvSpPr>
          <p:spPr>
            <a:xfrm>
              <a:off x="8120145" y="94096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1" name="Oval 3770">
              <a:extLst>
                <a:ext uri="{FF2B5EF4-FFF2-40B4-BE49-F238E27FC236}">
                  <a16:creationId xmlns:a16="http://schemas.microsoft.com/office/drawing/2014/main" id="{440DC94D-988A-2B02-EF96-638179D6E524}"/>
                </a:ext>
              </a:extLst>
            </p:cNvPr>
            <p:cNvSpPr/>
            <p:nvPr/>
          </p:nvSpPr>
          <p:spPr>
            <a:xfrm>
              <a:off x="8271752" y="938663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2" name="Oval 3771">
              <a:extLst>
                <a:ext uri="{FF2B5EF4-FFF2-40B4-BE49-F238E27FC236}">
                  <a16:creationId xmlns:a16="http://schemas.microsoft.com/office/drawing/2014/main" id="{81ACB852-1839-888F-6342-DA9A0F96E2A3}"/>
                </a:ext>
              </a:extLst>
            </p:cNvPr>
            <p:cNvSpPr/>
            <p:nvPr/>
          </p:nvSpPr>
          <p:spPr>
            <a:xfrm>
              <a:off x="8431295" y="93715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4" name="Oval 3773">
              <a:extLst>
                <a:ext uri="{FF2B5EF4-FFF2-40B4-BE49-F238E27FC236}">
                  <a16:creationId xmlns:a16="http://schemas.microsoft.com/office/drawing/2014/main" id="{873FC6AD-729D-9997-2CCD-2BFC15690F2F}"/>
                </a:ext>
              </a:extLst>
            </p:cNvPr>
            <p:cNvSpPr/>
            <p:nvPr/>
          </p:nvSpPr>
          <p:spPr>
            <a:xfrm>
              <a:off x="8212220" y="98509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5" name="Oval 3774">
              <a:extLst>
                <a:ext uri="{FF2B5EF4-FFF2-40B4-BE49-F238E27FC236}">
                  <a16:creationId xmlns:a16="http://schemas.microsoft.com/office/drawing/2014/main" id="{3678D53E-55D1-0384-6357-C3998694BDA0}"/>
                </a:ext>
              </a:extLst>
            </p:cNvPr>
            <p:cNvSpPr/>
            <p:nvPr/>
          </p:nvSpPr>
          <p:spPr>
            <a:xfrm>
              <a:off x="8367795" y="98382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9" name="Oval 3778">
              <a:extLst>
                <a:ext uri="{FF2B5EF4-FFF2-40B4-BE49-F238E27FC236}">
                  <a16:creationId xmlns:a16="http://schemas.microsoft.com/office/drawing/2014/main" id="{8BDD2CBF-E673-4D71-44B2-C71441CC5BFB}"/>
                </a:ext>
              </a:extLst>
            </p:cNvPr>
            <p:cNvSpPr/>
            <p:nvPr/>
          </p:nvSpPr>
          <p:spPr>
            <a:xfrm>
              <a:off x="8523370" y="98351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0" name="Oval 3779">
              <a:extLst>
                <a:ext uri="{FF2B5EF4-FFF2-40B4-BE49-F238E27FC236}">
                  <a16:creationId xmlns:a16="http://schemas.microsoft.com/office/drawing/2014/main" id="{9ACC1468-32F2-5A90-DBD0-B1BFC7CE9816}"/>
                </a:ext>
              </a:extLst>
            </p:cNvPr>
            <p:cNvSpPr/>
            <p:nvPr/>
          </p:nvSpPr>
          <p:spPr>
            <a:xfrm>
              <a:off x="8593220" y="935964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3" name="Oval 3812">
              <a:extLst>
                <a:ext uri="{FF2B5EF4-FFF2-40B4-BE49-F238E27FC236}">
                  <a16:creationId xmlns:a16="http://schemas.microsoft.com/office/drawing/2014/main" id="{D0FB4955-2BC1-9CF6-4858-9BDD4C30886E}"/>
                </a:ext>
              </a:extLst>
            </p:cNvPr>
            <p:cNvSpPr/>
            <p:nvPr/>
          </p:nvSpPr>
          <p:spPr>
            <a:xfrm>
              <a:off x="6914440" y="977953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4" name="Oval 3813">
              <a:extLst>
                <a:ext uri="{FF2B5EF4-FFF2-40B4-BE49-F238E27FC236}">
                  <a16:creationId xmlns:a16="http://schemas.microsoft.com/office/drawing/2014/main" id="{AF421D11-5624-B67E-9B58-DC45D27AE884}"/>
                </a:ext>
              </a:extLst>
            </p:cNvPr>
            <p:cNvSpPr/>
            <p:nvPr/>
          </p:nvSpPr>
          <p:spPr>
            <a:xfrm>
              <a:off x="6783471" y="98390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5" name="Oval 3814">
              <a:extLst>
                <a:ext uri="{FF2B5EF4-FFF2-40B4-BE49-F238E27FC236}">
                  <a16:creationId xmlns:a16="http://schemas.microsoft.com/office/drawing/2014/main" id="{C093A548-4D37-8AE0-86D1-8D1B61E142EE}"/>
                </a:ext>
              </a:extLst>
            </p:cNvPr>
            <p:cNvSpPr/>
            <p:nvPr/>
          </p:nvSpPr>
          <p:spPr>
            <a:xfrm>
              <a:off x="6647740" y="991288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6" name="Oval 3815">
              <a:extLst>
                <a:ext uri="{FF2B5EF4-FFF2-40B4-BE49-F238E27FC236}">
                  <a16:creationId xmlns:a16="http://schemas.microsoft.com/office/drawing/2014/main" id="{68D5ED4A-8C06-2BC8-F4B6-7E8A5F22D1FE}"/>
                </a:ext>
              </a:extLst>
            </p:cNvPr>
            <p:cNvSpPr/>
            <p:nvPr/>
          </p:nvSpPr>
          <p:spPr>
            <a:xfrm>
              <a:off x="6816809" y="1034151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7" name="Oval 3816">
              <a:extLst>
                <a:ext uri="{FF2B5EF4-FFF2-40B4-BE49-F238E27FC236}">
                  <a16:creationId xmlns:a16="http://schemas.microsoft.com/office/drawing/2014/main" id="{27F00B9A-B563-BB76-CFFE-C18290A10505}"/>
                </a:ext>
              </a:extLst>
            </p:cNvPr>
            <p:cNvSpPr/>
            <p:nvPr/>
          </p:nvSpPr>
          <p:spPr>
            <a:xfrm>
              <a:off x="6954921" y="1028198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8" name="Oval 3817">
              <a:extLst>
                <a:ext uri="{FF2B5EF4-FFF2-40B4-BE49-F238E27FC236}">
                  <a16:creationId xmlns:a16="http://schemas.microsoft.com/office/drawing/2014/main" id="{85C561D1-91E9-985D-3BA3-BF18975DB06A}"/>
                </a:ext>
              </a:extLst>
            </p:cNvPr>
            <p:cNvSpPr/>
            <p:nvPr/>
          </p:nvSpPr>
          <p:spPr>
            <a:xfrm>
              <a:off x="7078746" y="102248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9" name="Oval 3818">
              <a:extLst>
                <a:ext uri="{FF2B5EF4-FFF2-40B4-BE49-F238E27FC236}">
                  <a16:creationId xmlns:a16="http://schemas.microsoft.com/office/drawing/2014/main" id="{A4090B44-A071-D043-2472-48E2CC7A8338}"/>
                </a:ext>
              </a:extLst>
            </p:cNvPr>
            <p:cNvSpPr/>
            <p:nvPr/>
          </p:nvSpPr>
          <p:spPr>
            <a:xfrm>
              <a:off x="8138402" y="94318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0" name="Oval 3819">
              <a:extLst>
                <a:ext uri="{FF2B5EF4-FFF2-40B4-BE49-F238E27FC236}">
                  <a16:creationId xmlns:a16="http://schemas.microsoft.com/office/drawing/2014/main" id="{084C6447-5095-30C9-64AB-8ED842846390}"/>
                </a:ext>
              </a:extLst>
            </p:cNvPr>
            <p:cNvSpPr/>
            <p:nvPr/>
          </p:nvSpPr>
          <p:spPr>
            <a:xfrm>
              <a:off x="8297946" y="940568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1" name="Oval 3820">
              <a:extLst>
                <a:ext uri="{FF2B5EF4-FFF2-40B4-BE49-F238E27FC236}">
                  <a16:creationId xmlns:a16="http://schemas.microsoft.com/office/drawing/2014/main" id="{74DA40F8-9C6C-A925-336C-0093D04954CB}"/>
                </a:ext>
              </a:extLst>
            </p:cNvPr>
            <p:cNvSpPr/>
            <p:nvPr/>
          </p:nvSpPr>
          <p:spPr>
            <a:xfrm>
              <a:off x="8457490" y="93937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2" name="Oval 3821">
              <a:extLst>
                <a:ext uri="{FF2B5EF4-FFF2-40B4-BE49-F238E27FC236}">
                  <a16:creationId xmlns:a16="http://schemas.microsoft.com/office/drawing/2014/main" id="{B05592BF-2C21-6053-5C18-C389FF78939A}"/>
                </a:ext>
              </a:extLst>
            </p:cNvPr>
            <p:cNvSpPr/>
            <p:nvPr/>
          </p:nvSpPr>
          <p:spPr>
            <a:xfrm>
              <a:off x="8619415" y="93866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3" name="Oval 3822">
              <a:extLst>
                <a:ext uri="{FF2B5EF4-FFF2-40B4-BE49-F238E27FC236}">
                  <a16:creationId xmlns:a16="http://schemas.microsoft.com/office/drawing/2014/main" id="{3ADFE447-D8DA-411D-0A05-1E0102F9700D}"/>
                </a:ext>
              </a:extLst>
            </p:cNvPr>
            <p:cNvSpPr/>
            <p:nvPr/>
          </p:nvSpPr>
          <p:spPr>
            <a:xfrm>
              <a:off x="8233652" y="98771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6" name="Freeform: Shape 3765">
              <a:extLst>
                <a:ext uri="{FF2B5EF4-FFF2-40B4-BE49-F238E27FC236}">
                  <a16:creationId xmlns:a16="http://schemas.microsoft.com/office/drawing/2014/main" id="{5D2B1E76-5D3F-AFB8-A0A9-DEB5BB55A5D8}"/>
                </a:ext>
              </a:extLst>
            </p:cNvPr>
            <p:cNvSpPr/>
            <p:nvPr/>
          </p:nvSpPr>
          <p:spPr>
            <a:xfrm>
              <a:off x="8084563" y="9459268"/>
              <a:ext cx="134694" cy="567055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00156"/>
                <a:gd name="connsiteY0" fmla="*/ 0 h 487680"/>
                <a:gd name="connsiteX1" fmla="*/ 99060 w 100156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73660"/>
                <a:gd name="connsiteY0" fmla="*/ 0 h 478155"/>
                <a:gd name="connsiteX1" fmla="*/ 73660 w 73660"/>
                <a:gd name="connsiteY1" fmla="*/ 478155 h 478155"/>
                <a:gd name="connsiteX0" fmla="*/ 2059 w 75719"/>
                <a:gd name="connsiteY0" fmla="*/ 0 h 478155"/>
                <a:gd name="connsiteX1" fmla="*/ 75719 w 75719"/>
                <a:gd name="connsiteY1" fmla="*/ 478155 h 478155"/>
                <a:gd name="connsiteX0" fmla="*/ 1131 w 100191"/>
                <a:gd name="connsiteY0" fmla="*/ 0 h 452755"/>
                <a:gd name="connsiteX1" fmla="*/ 100191 w 100191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114935"/>
                <a:gd name="connsiteY0" fmla="*/ 0 h 484505"/>
                <a:gd name="connsiteX1" fmla="*/ 114935 w 114935"/>
                <a:gd name="connsiteY1" fmla="*/ 484505 h 484505"/>
                <a:gd name="connsiteX0" fmla="*/ 0 w 108585"/>
                <a:gd name="connsiteY0" fmla="*/ 0 h 519430"/>
                <a:gd name="connsiteX1" fmla="*/ 108585 w 108585"/>
                <a:gd name="connsiteY1" fmla="*/ 519430 h 519430"/>
                <a:gd name="connsiteX0" fmla="*/ 6130 w 114715"/>
                <a:gd name="connsiteY0" fmla="*/ 0 h 519430"/>
                <a:gd name="connsiteX1" fmla="*/ 114715 w 114715"/>
                <a:gd name="connsiteY1" fmla="*/ 519430 h 519430"/>
                <a:gd name="connsiteX0" fmla="*/ 5941 w 117701"/>
                <a:gd name="connsiteY0" fmla="*/ 0 h 532130"/>
                <a:gd name="connsiteX1" fmla="*/ 117701 w 117701"/>
                <a:gd name="connsiteY1" fmla="*/ 532130 h 532130"/>
                <a:gd name="connsiteX0" fmla="*/ 3112 w 114872"/>
                <a:gd name="connsiteY0" fmla="*/ 0 h 532130"/>
                <a:gd name="connsiteX1" fmla="*/ 114872 w 114872"/>
                <a:gd name="connsiteY1" fmla="*/ 532130 h 532130"/>
                <a:gd name="connsiteX0" fmla="*/ 2538 w 133348"/>
                <a:gd name="connsiteY0" fmla="*/ 0 h 576580"/>
                <a:gd name="connsiteX1" fmla="*/ 133348 w 133348"/>
                <a:gd name="connsiteY1" fmla="*/ 576580 h 576580"/>
                <a:gd name="connsiteX0" fmla="*/ 3884 w 134694"/>
                <a:gd name="connsiteY0" fmla="*/ 0 h 576580"/>
                <a:gd name="connsiteX1" fmla="*/ 134694 w 134694"/>
                <a:gd name="connsiteY1" fmla="*/ 576580 h 576580"/>
                <a:gd name="connsiteX0" fmla="*/ 3884 w 134694"/>
                <a:gd name="connsiteY0" fmla="*/ 0 h 567055"/>
                <a:gd name="connsiteX1" fmla="*/ 134694 w 134694"/>
                <a:gd name="connsiteY1" fmla="*/ 567055 h 56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694" h="567055">
                  <a:moveTo>
                    <a:pt x="3884" y="0"/>
                  </a:moveTo>
                  <a:cubicBezTo>
                    <a:pt x="-14531" y="231140"/>
                    <a:pt x="33094" y="427355"/>
                    <a:pt x="134694" y="567055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4" name="Oval 3823">
              <a:extLst>
                <a:ext uri="{FF2B5EF4-FFF2-40B4-BE49-F238E27FC236}">
                  <a16:creationId xmlns:a16="http://schemas.microsoft.com/office/drawing/2014/main" id="{AA0EAD97-9D77-FFDC-F475-D6E04C619B51}"/>
                </a:ext>
              </a:extLst>
            </p:cNvPr>
            <p:cNvSpPr/>
            <p:nvPr/>
          </p:nvSpPr>
          <p:spPr>
            <a:xfrm>
              <a:off x="8390815" y="9865264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5" name="Oval 3824">
              <a:extLst>
                <a:ext uri="{FF2B5EF4-FFF2-40B4-BE49-F238E27FC236}">
                  <a16:creationId xmlns:a16="http://schemas.microsoft.com/office/drawing/2014/main" id="{A97BA740-AC23-A945-8F8F-903CF982A564}"/>
                </a:ext>
              </a:extLst>
            </p:cNvPr>
            <p:cNvSpPr/>
            <p:nvPr/>
          </p:nvSpPr>
          <p:spPr>
            <a:xfrm>
              <a:off x="8550359" y="986050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6" name="Oval 3825">
              <a:extLst>
                <a:ext uri="{FF2B5EF4-FFF2-40B4-BE49-F238E27FC236}">
                  <a16:creationId xmlns:a16="http://schemas.microsoft.com/office/drawing/2014/main" id="{4052B86F-140C-5CD3-B7C9-AF44F007D0DC}"/>
                </a:ext>
              </a:extLst>
            </p:cNvPr>
            <p:cNvSpPr/>
            <p:nvPr/>
          </p:nvSpPr>
          <p:spPr>
            <a:xfrm>
              <a:off x="7039315" y="8898777"/>
              <a:ext cx="340542" cy="340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0" name="Group 3829">
              <a:extLst>
                <a:ext uri="{FF2B5EF4-FFF2-40B4-BE49-F238E27FC236}">
                  <a16:creationId xmlns:a16="http://schemas.microsoft.com/office/drawing/2014/main" id="{69A52D6E-F16A-A6D7-AFDA-5419F2E58307}"/>
                </a:ext>
              </a:extLst>
            </p:cNvPr>
            <p:cNvGrpSpPr/>
            <p:nvPr/>
          </p:nvGrpSpPr>
          <p:grpSpPr>
            <a:xfrm>
              <a:off x="7232424" y="9393026"/>
              <a:ext cx="476476" cy="476476"/>
              <a:chOff x="7546749" y="9085051"/>
              <a:chExt cx="228520" cy="228520"/>
            </a:xfrm>
          </p:grpSpPr>
          <p:sp>
            <p:nvSpPr>
              <p:cNvPr id="3827" name="Oval 3826">
                <a:extLst>
                  <a:ext uri="{FF2B5EF4-FFF2-40B4-BE49-F238E27FC236}">
                    <a16:creationId xmlns:a16="http://schemas.microsoft.com/office/drawing/2014/main" id="{18067DAD-0103-7C80-D4EA-10274B37E0D1}"/>
                  </a:ext>
                </a:extLst>
              </p:cNvPr>
              <p:cNvSpPr/>
              <p:nvPr/>
            </p:nvSpPr>
            <p:spPr>
              <a:xfrm>
                <a:off x="7546749" y="9085051"/>
                <a:ext cx="228520" cy="228520"/>
              </a:xfrm>
              <a:prstGeom prst="ellipse">
                <a:avLst/>
              </a:prstGeom>
              <a:solidFill>
                <a:srgbClr val="269E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8" name="Rectangle: Rounded Corners 3827">
                <a:extLst>
                  <a:ext uri="{FF2B5EF4-FFF2-40B4-BE49-F238E27FC236}">
                    <a16:creationId xmlns:a16="http://schemas.microsoft.com/office/drawing/2014/main" id="{6497C578-16D2-6835-09C3-12F6627A92F9}"/>
                  </a:ext>
                </a:extLst>
              </p:cNvPr>
              <p:cNvSpPr/>
              <p:nvPr/>
            </p:nvSpPr>
            <p:spPr>
              <a:xfrm rot="1100068">
                <a:off x="7626520" y="9129354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9" name="Rectangle: Rounded Corners 3828">
                <a:extLst>
                  <a:ext uri="{FF2B5EF4-FFF2-40B4-BE49-F238E27FC236}">
                    <a16:creationId xmlns:a16="http://schemas.microsoft.com/office/drawing/2014/main" id="{FC3C1010-28A5-E62B-B956-9DB77EB410E6}"/>
                  </a:ext>
                </a:extLst>
              </p:cNvPr>
              <p:cNvSpPr/>
              <p:nvPr/>
            </p:nvSpPr>
            <p:spPr>
              <a:xfrm rot="6500068">
                <a:off x="7627044" y="9129322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831" name="Oval 3830">
              <a:extLst>
                <a:ext uri="{FF2B5EF4-FFF2-40B4-BE49-F238E27FC236}">
                  <a16:creationId xmlns:a16="http://schemas.microsoft.com/office/drawing/2014/main" id="{6479E271-52AC-B94F-F83B-1E1251EAE388}"/>
                </a:ext>
              </a:extLst>
            </p:cNvPr>
            <p:cNvSpPr/>
            <p:nvPr/>
          </p:nvSpPr>
          <p:spPr>
            <a:xfrm>
              <a:off x="7633313" y="9908302"/>
              <a:ext cx="261045" cy="26104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3" name="Oval 3832">
              <a:extLst>
                <a:ext uri="{FF2B5EF4-FFF2-40B4-BE49-F238E27FC236}">
                  <a16:creationId xmlns:a16="http://schemas.microsoft.com/office/drawing/2014/main" id="{931ABA0D-7E0E-1A1B-83EA-65695219B01D}"/>
                </a:ext>
              </a:extLst>
            </p:cNvPr>
            <p:cNvSpPr/>
            <p:nvPr/>
          </p:nvSpPr>
          <p:spPr>
            <a:xfrm>
              <a:off x="7750190" y="9063839"/>
              <a:ext cx="214326" cy="214326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6" name="Group 3835">
              <a:extLst>
                <a:ext uri="{FF2B5EF4-FFF2-40B4-BE49-F238E27FC236}">
                  <a16:creationId xmlns:a16="http://schemas.microsoft.com/office/drawing/2014/main" id="{DC539163-85C9-C957-9981-70F4C37DF6FC}"/>
                </a:ext>
              </a:extLst>
            </p:cNvPr>
            <p:cNvGrpSpPr/>
            <p:nvPr/>
          </p:nvGrpSpPr>
          <p:grpSpPr>
            <a:xfrm rot="18983935">
              <a:off x="7814136" y="9114916"/>
              <a:ext cx="130049" cy="130049"/>
              <a:chOff x="7785562" y="9105390"/>
              <a:chExt cx="130049" cy="130049"/>
            </a:xfrm>
          </p:grpSpPr>
          <p:sp>
            <p:nvSpPr>
              <p:cNvPr id="3834" name="Rectangle: Rounded Corners 3833">
                <a:extLst>
                  <a:ext uri="{FF2B5EF4-FFF2-40B4-BE49-F238E27FC236}">
                    <a16:creationId xmlns:a16="http://schemas.microsoft.com/office/drawing/2014/main" id="{8B78ED47-25B2-25B8-D505-F97D404EA69A}"/>
                  </a:ext>
                </a:extLst>
              </p:cNvPr>
              <p:cNvSpPr/>
              <p:nvPr/>
            </p:nvSpPr>
            <p:spPr>
              <a:xfrm rot="1100068">
                <a:off x="7825006" y="910539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35" name="Rectangle: Rounded Corners 3834">
                <a:extLst>
                  <a:ext uri="{FF2B5EF4-FFF2-40B4-BE49-F238E27FC236}">
                    <a16:creationId xmlns:a16="http://schemas.microsoft.com/office/drawing/2014/main" id="{0A86EB72-A5BE-FC15-EE63-208F8999B159}"/>
                  </a:ext>
                </a:extLst>
              </p:cNvPr>
              <p:cNvSpPr/>
              <p:nvPr/>
            </p:nvSpPr>
            <p:spPr>
              <a:xfrm rot="6500068">
                <a:off x="7825498" y="910536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6830135" y="12034684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12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724</TotalTime>
  <Words>1160</Words>
  <Application>Microsoft Office PowerPoint</Application>
  <PresentationFormat>Custom</PresentationFormat>
  <Paragraphs>110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618</cp:revision>
  <dcterms:created xsi:type="dcterms:W3CDTF">2025-02-13T06:11:16Z</dcterms:created>
  <dcterms:modified xsi:type="dcterms:W3CDTF">2025-02-20T22:05:18Z</dcterms:modified>
</cp:coreProperties>
</file>